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4"/>
  </p:notesMasterIdLst>
  <p:handoutMasterIdLst>
    <p:handoutMasterId r:id="rId15"/>
  </p:handoutMasterIdLst>
  <p:sldIdLst>
    <p:sldId id="560" r:id="rId2"/>
    <p:sldId id="688" r:id="rId3"/>
    <p:sldId id="689" r:id="rId4"/>
    <p:sldId id="666" r:id="rId5"/>
    <p:sldId id="695" r:id="rId6"/>
    <p:sldId id="696" r:id="rId7"/>
    <p:sldId id="690" r:id="rId8"/>
    <p:sldId id="678" r:id="rId9"/>
    <p:sldId id="692" r:id="rId10"/>
    <p:sldId id="693" r:id="rId11"/>
    <p:sldId id="694" r:id="rId12"/>
    <p:sldId id="684" r:id="rId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6">
          <p15:clr>
            <a:srgbClr val="A4A3A4"/>
          </p15:clr>
        </p15:guide>
        <p15:guide id="2" orient="horz" pos="4030">
          <p15:clr>
            <a:srgbClr val="A4A3A4"/>
          </p15:clr>
        </p15:guide>
        <p15:guide id="3" pos="288">
          <p15:clr>
            <a:srgbClr val="A4A3A4"/>
          </p15:clr>
        </p15:guide>
        <p15:guide id="4" pos="1536">
          <p15:clr>
            <a:srgbClr val="A4A3A4"/>
          </p15:clr>
        </p15:guide>
        <p15:guide id="5" pos="1608">
          <p15:clr>
            <a:srgbClr val="A4A3A4"/>
          </p15:clr>
        </p15:guide>
        <p15:guide id="6" pos="2844">
          <p15:clr>
            <a:srgbClr val="A4A3A4"/>
          </p15:clr>
        </p15:guide>
        <p15:guide id="7" pos="2916">
          <p15:clr>
            <a:srgbClr val="A4A3A4"/>
          </p15:clr>
        </p15:guide>
        <p15:guide id="8" pos="4170">
          <p15:clr>
            <a:srgbClr val="A4A3A4"/>
          </p15:clr>
        </p15:guide>
        <p15:guide id="9" pos="4236">
          <p15:clr>
            <a:srgbClr val="A4A3A4"/>
          </p15:clr>
        </p15:guide>
        <p15:guide id="10" pos="547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5E90"/>
    <a:srgbClr val="5D9674"/>
    <a:srgbClr val="BA9D80"/>
    <a:srgbClr val="3C3C3C"/>
    <a:srgbClr val="D3D0A1"/>
    <a:srgbClr val="766B2B"/>
    <a:srgbClr val="F3833D"/>
    <a:srgbClr val="999999"/>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05" autoAdjust="0"/>
    <p:restoredTop sz="92998" autoAdjust="0"/>
  </p:normalViewPr>
  <p:slideViewPr>
    <p:cSldViewPr snapToGrid="0">
      <p:cViewPr varScale="1">
        <p:scale>
          <a:sx n="113" d="100"/>
          <a:sy n="113" d="100"/>
        </p:scale>
        <p:origin x="1734" y="120"/>
      </p:cViewPr>
      <p:guideLst>
        <p:guide orient="horz" pos="286"/>
        <p:guide orient="horz" pos="4030"/>
        <p:guide pos="288"/>
        <p:guide pos="1536"/>
        <p:guide pos="1608"/>
        <p:guide pos="2844"/>
        <p:guide pos="2916"/>
        <p:guide pos="4170"/>
        <p:guide pos="4236"/>
        <p:guide pos="5478"/>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50" d="100"/>
          <a:sy n="50" d="100"/>
        </p:scale>
        <p:origin x="-4524" y="-109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2489"/>
            <a:ext cx="4751494" cy="359842"/>
          </a:xfrm>
          <a:prstGeom prst="rect">
            <a:avLst/>
          </a:prstGeom>
        </p:spPr>
        <p:txBody>
          <a:bodyPr vert="horz" wrap="square" lIns="186339" tIns="93170" rIns="186339" bIns="93170" rtlCol="0" anchor="ctr" anchorCtr="0">
            <a:spAutoFit/>
          </a:bodyPr>
          <a:lstStyle>
            <a:lvl1pPr algn="l">
              <a:defRPr sz="1300"/>
            </a:lvl1pPr>
          </a:lstStyle>
          <a:p>
            <a:endParaRPr lang="en-US" sz="1100" dirty="0"/>
          </a:p>
        </p:txBody>
      </p:sp>
      <p:sp>
        <p:nvSpPr>
          <p:cNvPr id="3" name="Date Placeholder 2"/>
          <p:cNvSpPr>
            <a:spLocks noGrp="1"/>
          </p:cNvSpPr>
          <p:nvPr>
            <p:ph type="dt" sz="quarter" idx="1"/>
          </p:nvPr>
        </p:nvSpPr>
        <p:spPr>
          <a:xfrm>
            <a:off x="5218855" y="52489"/>
            <a:ext cx="1789924" cy="359842"/>
          </a:xfrm>
          <a:prstGeom prst="rect">
            <a:avLst/>
          </a:prstGeom>
        </p:spPr>
        <p:txBody>
          <a:bodyPr vert="horz" wrap="square" lIns="186339" tIns="93170" rIns="186339" bIns="93170" rtlCol="0" anchor="ctr" anchorCtr="0">
            <a:spAutoFit/>
          </a:bodyPr>
          <a:lstStyle>
            <a:lvl1pPr algn="r">
              <a:defRPr sz="1300"/>
            </a:lvl1pPr>
          </a:lstStyle>
          <a:p>
            <a:fld id="{84A9A2C0-201B-4B9E-89C5-E97B5622C993}" type="datetimeFigureOut">
              <a:rPr lang="en-US" sz="1100"/>
              <a:pPr/>
              <a:t>9/19/2016</a:t>
            </a:fld>
            <a:endParaRPr lang="en-US" sz="1100" dirty="0"/>
          </a:p>
        </p:txBody>
      </p:sp>
      <p:sp>
        <p:nvSpPr>
          <p:cNvPr id="4" name="Footer Placeholder 3"/>
          <p:cNvSpPr>
            <a:spLocks noGrp="1"/>
          </p:cNvSpPr>
          <p:nvPr>
            <p:ph type="ftr" sz="quarter" idx="2"/>
          </p:nvPr>
        </p:nvSpPr>
        <p:spPr>
          <a:xfrm>
            <a:off x="0" y="8882456"/>
            <a:ext cx="5608320" cy="359842"/>
          </a:xfrm>
          <a:prstGeom prst="rect">
            <a:avLst/>
          </a:prstGeom>
        </p:spPr>
        <p:txBody>
          <a:bodyPr vert="horz" wrap="square" lIns="186339" tIns="93170" rIns="186339" bIns="93170" rtlCol="0" anchor="ctr" anchorCtr="0">
            <a:spAutoFit/>
          </a:bodyPr>
          <a:lstStyle>
            <a:lvl1pPr algn="l">
              <a:defRPr sz="1300"/>
            </a:lvl1pPr>
          </a:lstStyle>
          <a:p>
            <a:r>
              <a:rPr lang="en-US" sz="1100" dirty="0"/>
              <a:t>Enter Filename Here</a:t>
            </a:r>
          </a:p>
        </p:txBody>
      </p:sp>
      <p:sp>
        <p:nvSpPr>
          <p:cNvPr id="5" name="Slide Number Placeholder 4"/>
          <p:cNvSpPr>
            <a:spLocks noGrp="1"/>
          </p:cNvSpPr>
          <p:nvPr>
            <p:ph type="sldNum" sz="quarter" idx="3"/>
          </p:nvPr>
        </p:nvSpPr>
        <p:spPr>
          <a:xfrm>
            <a:off x="6262625" y="8882456"/>
            <a:ext cx="747776" cy="359842"/>
          </a:xfrm>
          <a:prstGeom prst="rect">
            <a:avLst/>
          </a:prstGeom>
        </p:spPr>
        <p:txBody>
          <a:bodyPr vert="horz" wrap="square" lIns="186339" tIns="93170" rIns="186339" bIns="93170" rtlCol="0" anchor="ctr" anchorCtr="0">
            <a:spAutoFit/>
          </a:bodyPr>
          <a:lstStyle>
            <a:lvl1pPr algn="r">
              <a:defRPr sz="1300"/>
            </a:lvl1pPr>
          </a:lstStyle>
          <a:p>
            <a:fld id="{FC356F8F-79E3-4D6C-ABD0-947A52C601F6}" type="slidenum">
              <a:rPr lang="en-US" sz="1100"/>
              <a:pPr/>
              <a:t>‹#›</a:t>
            </a:fld>
            <a:endParaRPr lang="en-US" sz="1100" dirty="0"/>
          </a:p>
        </p:txBody>
      </p:sp>
    </p:spTree>
    <p:extLst>
      <p:ext uri="{BB962C8B-B14F-4D97-AF65-F5344CB8AC3E}">
        <p14:creationId xmlns:p14="http://schemas.microsoft.com/office/powerpoint/2010/main" val="852282943"/>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4393"/>
            <a:ext cx="4767072" cy="356041"/>
          </a:xfrm>
          <a:prstGeom prst="rect">
            <a:avLst/>
          </a:prstGeom>
        </p:spPr>
        <p:txBody>
          <a:bodyPr vert="horz" lIns="186339" tIns="93170" rIns="186339" bIns="93170" rtlCol="0" anchor="ctr" anchorCtr="0">
            <a:spAutoFit/>
          </a:bodyPr>
          <a:lstStyle>
            <a:lvl1pPr algn="l">
              <a:defRPr sz="1100"/>
            </a:lvl1pPr>
          </a:lstStyle>
          <a:p>
            <a:endParaRPr lang="en-US" dirty="0"/>
          </a:p>
        </p:txBody>
      </p:sp>
      <p:sp>
        <p:nvSpPr>
          <p:cNvPr id="3" name="Date Placeholder 2"/>
          <p:cNvSpPr>
            <a:spLocks noGrp="1"/>
          </p:cNvSpPr>
          <p:nvPr>
            <p:ph type="dt" idx="1"/>
          </p:nvPr>
        </p:nvSpPr>
        <p:spPr>
          <a:xfrm>
            <a:off x="5421376" y="54393"/>
            <a:ext cx="1589024" cy="356041"/>
          </a:xfrm>
          <a:prstGeom prst="rect">
            <a:avLst/>
          </a:prstGeom>
        </p:spPr>
        <p:txBody>
          <a:bodyPr vert="horz" lIns="186339" tIns="93170" rIns="186339" bIns="93170" rtlCol="0" anchor="ctr" anchorCtr="0">
            <a:spAutoFit/>
          </a:bodyPr>
          <a:lstStyle>
            <a:lvl1pPr algn="r">
              <a:defRPr sz="1100"/>
            </a:lvl1pPr>
          </a:lstStyle>
          <a:p>
            <a:fld id="{D9F54F27-1581-40D0-938A-3C1E85348357}" type="datetimeFigureOut">
              <a:rPr lang="en-US" smtClean="0"/>
              <a:pPr/>
              <a:t>9/19/2016</a:t>
            </a:fld>
            <a:endParaRPr lang="en-US" dirty="0"/>
          </a:p>
        </p:txBody>
      </p:sp>
      <p:sp>
        <p:nvSpPr>
          <p:cNvPr id="4" name="Slide Image Placeholder 3"/>
          <p:cNvSpPr>
            <a:spLocks noGrp="1" noRot="1" noChangeAspect="1"/>
          </p:cNvSpPr>
          <p:nvPr>
            <p:ph type="sldImg" idx="2"/>
          </p:nvPr>
        </p:nvSpPr>
        <p:spPr>
          <a:xfrm>
            <a:off x="1698625" y="909638"/>
            <a:ext cx="3613150" cy="2711450"/>
          </a:xfrm>
          <a:prstGeom prst="rect">
            <a:avLst/>
          </a:prstGeom>
          <a:noFill/>
          <a:ln w="12700">
            <a:solidFill>
              <a:prstClr val="black"/>
            </a:solidFill>
          </a:ln>
        </p:spPr>
        <p:txBody>
          <a:bodyPr vert="horz" lIns="93170" tIns="46585" rIns="93170" bIns="46585" rtlCol="0" anchor="ctr"/>
          <a:lstStyle/>
          <a:p>
            <a:endParaRPr lang="en-US" dirty="0"/>
          </a:p>
        </p:txBody>
      </p:sp>
      <p:sp>
        <p:nvSpPr>
          <p:cNvPr id="5" name="Notes Placeholder 4"/>
          <p:cNvSpPr>
            <a:spLocks noGrp="1"/>
          </p:cNvSpPr>
          <p:nvPr>
            <p:ph type="body" sz="quarter" idx="3"/>
          </p:nvPr>
        </p:nvSpPr>
        <p:spPr>
          <a:xfrm>
            <a:off x="327152" y="3776663"/>
            <a:ext cx="6356096" cy="4927092"/>
          </a:xfrm>
          <a:prstGeom prst="rect">
            <a:avLst/>
          </a:prstGeom>
        </p:spPr>
        <p:txBody>
          <a:bodyPr vert="horz" lIns="93170" tIns="46585" rIns="93170" bIns="4658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Footer Placeholder 5"/>
          <p:cNvSpPr>
            <a:spLocks noGrp="1"/>
          </p:cNvSpPr>
          <p:nvPr>
            <p:ph type="ftr" sz="quarter" idx="4"/>
          </p:nvPr>
        </p:nvSpPr>
        <p:spPr>
          <a:xfrm>
            <a:off x="0" y="8884358"/>
            <a:ext cx="5608320" cy="356041"/>
          </a:xfrm>
          <a:prstGeom prst="rect">
            <a:avLst/>
          </a:prstGeom>
        </p:spPr>
        <p:txBody>
          <a:bodyPr vert="horz" lIns="186339" tIns="93170" rIns="186339" bIns="93170" rtlCol="0" anchor="ctr" anchorCtr="0">
            <a:spAutoFit/>
          </a:bodyPr>
          <a:lstStyle>
            <a:lvl1pPr algn="l">
              <a:defRPr sz="1100"/>
            </a:lvl1pPr>
          </a:lstStyle>
          <a:p>
            <a:r>
              <a:rPr lang="en-US" dirty="0" smtClean="0"/>
              <a:t>Enter Filename Here</a:t>
            </a:r>
            <a:endParaRPr lang="en-US" dirty="0"/>
          </a:p>
        </p:txBody>
      </p:sp>
      <p:sp>
        <p:nvSpPr>
          <p:cNvPr id="7" name="Slide Number Placeholder 6"/>
          <p:cNvSpPr>
            <a:spLocks noGrp="1"/>
          </p:cNvSpPr>
          <p:nvPr>
            <p:ph type="sldNum" sz="quarter" idx="5"/>
          </p:nvPr>
        </p:nvSpPr>
        <p:spPr>
          <a:xfrm>
            <a:off x="6262625" y="8884358"/>
            <a:ext cx="747776" cy="356041"/>
          </a:xfrm>
          <a:prstGeom prst="rect">
            <a:avLst/>
          </a:prstGeom>
        </p:spPr>
        <p:txBody>
          <a:bodyPr vert="horz" lIns="186339" tIns="93170" rIns="186339" bIns="93170" rtlCol="0" anchor="ctr" anchorCtr="0">
            <a:spAutoFit/>
          </a:bodyPr>
          <a:lstStyle>
            <a:lvl1pPr algn="r">
              <a:defRPr sz="1100"/>
            </a:lvl1pPr>
          </a:lstStyle>
          <a:p>
            <a:fld id="{DDEAD121-A289-4444-9389-D3675A8CD485}" type="slidenum">
              <a:rPr lang="en-US" smtClean="0"/>
              <a:pPr/>
              <a:t>‹#›</a:t>
            </a:fld>
            <a:endParaRPr lang="en-US" dirty="0"/>
          </a:p>
        </p:txBody>
      </p:sp>
    </p:spTree>
    <p:extLst>
      <p:ext uri="{BB962C8B-B14F-4D97-AF65-F5344CB8AC3E}">
        <p14:creationId xmlns:p14="http://schemas.microsoft.com/office/powerpoint/2010/main" val="1297394400"/>
      </p:ext>
    </p:extLst>
  </p:cSld>
  <p:clrMap bg1="lt1" tx1="dk1" bg2="lt2" tx2="dk2" accent1="accent1" accent2="accent2" accent3="accent3" accent4="accent4" accent5="accent5" accent6="accent6" hlink="hlink" folHlink="folHlink"/>
  <p:hf hdr="0"/>
  <p:notesStyle>
    <a:lvl1pPr marL="169863" indent="-169863" algn="l" defTabSz="914400" rtl="0" eaLnBrk="1" latinLnBrk="0" hangingPunct="1">
      <a:spcBef>
        <a:spcPts val="1000"/>
      </a:spcBef>
      <a:buFont typeface="Arial" pitchFamily="34" charset="0"/>
      <a:buChar char="•"/>
      <a:defRPr sz="1200" kern="1200">
        <a:solidFill>
          <a:schemeClr val="tx1"/>
        </a:solidFill>
        <a:latin typeface="+mn-lt"/>
        <a:ea typeface="+mn-ea"/>
        <a:cs typeface="+mn-cs"/>
      </a:defRPr>
    </a:lvl1pPr>
    <a:lvl2pPr marL="457200" indent="-174625" algn="l" defTabSz="914400" rtl="0" eaLnBrk="1" latinLnBrk="0" hangingPunct="1">
      <a:spcBef>
        <a:spcPts val="600"/>
      </a:spcBef>
      <a:buFont typeface="Arial" pitchFamily="34" charset="0"/>
      <a:buChar char="•"/>
      <a:defRPr sz="1200" kern="1200">
        <a:solidFill>
          <a:schemeClr val="tx1"/>
        </a:solidFill>
        <a:latin typeface="+mn-lt"/>
        <a:ea typeface="+mn-ea"/>
        <a:cs typeface="+mn-cs"/>
      </a:defRPr>
    </a:lvl2pPr>
    <a:lvl3pPr marL="744538" indent="-168275" algn="l" defTabSz="914400" rtl="0" eaLnBrk="1" latinLnBrk="0" hangingPunct="1">
      <a:spcBef>
        <a:spcPts val="600"/>
      </a:spcBef>
      <a:buFont typeface="Arial" pitchFamily="34" charset="0"/>
      <a:buChar char="•"/>
      <a:defRPr sz="1100" kern="1200">
        <a:solidFill>
          <a:schemeClr val="tx1"/>
        </a:solidFill>
        <a:latin typeface="+mn-lt"/>
        <a:ea typeface="+mn-ea"/>
        <a:cs typeface="+mn-cs"/>
      </a:defRPr>
    </a:lvl3pPr>
    <a:lvl4pPr marL="1027113" indent="-169863" algn="l" defTabSz="914400" rtl="0" eaLnBrk="1" latinLnBrk="0" hangingPunct="1">
      <a:spcBef>
        <a:spcPts val="600"/>
      </a:spcBef>
      <a:buFont typeface="Arial" pitchFamily="34" charset="0"/>
      <a:buChar char="•"/>
      <a:defRPr sz="1100" kern="1200">
        <a:solidFill>
          <a:schemeClr val="tx1"/>
        </a:solidFill>
        <a:latin typeface="+mn-lt"/>
        <a:ea typeface="+mn-ea"/>
        <a:cs typeface="+mn-cs"/>
      </a:defRPr>
    </a:lvl4pPr>
    <a:lvl5pPr marL="1828800" algn="l" defTabSz="914400" rtl="0" eaLnBrk="1" latinLnBrk="0" hangingPunct="1">
      <a:spcBef>
        <a:spcPts val="600"/>
      </a:spcBef>
      <a:buFont typeface="Arial"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5D0356BC-7043-4F72-95FC-3AD4561FCDE5}" type="datetime1">
              <a:rPr lang="en-US" smtClean="0"/>
              <a:t>9/19/2016</a:t>
            </a:fld>
            <a:endParaRPr lang="en-US" dirty="0"/>
          </a:p>
        </p:txBody>
      </p:sp>
      <p:sp>
        <p:nvSpPr>
          <p:cNvPr id="5" name="Footer Placeholder 4"/>
          <p:cNvSpPr>
            <a:spLocks noGrp="1"/>
          </p:cNvSpPr>
          <p:nvPr>
            <p:ph type="ftr" sz="quarter" idx="11"/>
          </p:nvPr>
        </p:nvSpPr>
        <p:spPr/>
        <p:txBody>
          <a:bodyPr/>
          <a:lstStyle/>
          <a:p>
            <a:r>
              <a:rPr lang="en-US" smtClean="0"/>
              <a:t>Enter Filename Here</a:t>
            </a:r>
            <a:endParaRPr lang="en-US" dirty="0"/>
          </a:p>
        </p:txBody>
      </p:sp>
      <p:sp>
        <p:nvSpPr>
          <p:cNvPr id="6" name="Slide Number Placeholder 5"/>
          <p:cNvSpPr>
            <a:spLocks noGrp="1"/>
          </p:cNvSpPr>
          <p:nvPr>
            <p:ph type="sldNum" sz="quarter" idx="12"/>
          </p:nvPr>
        </p:nvSpPr>
        <p:spPr/>
        <p:txBody>
          <a:bodyPr/>
          <a:lstStyle/>
          <a:p>
            <a:fld id="{DDEAD121-A289-4444-9389-D3675A8CD485}" type="slidenum">
              <a:rPr lang="en-US" smtClean="0"/>
              <a:pPr/>
              <a:t>1</a:t>
            </a:fld>
            <a:endParaRPr lang="en-US" dirty="0"/>
          </a:p>
        </p:txBody>
      </p:sp>
    </p:spTree>
    <p:extLst>
      <p:ext uri="{BB962C8B-B14F-4D97-AF65-F5344CB8AC3E}">
        <p14:creationId xmlns:p14="http://schemas.microsoft.com/office/powerpoint/2010/main" val="274561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start with filling</a:t>
            </a:r>
            <a:r>
              <a:rPr lang="en-US" baseline="0" dirty="0" smtClean="0"/>
              <a:t> out the application.</a:t>
            </a:r>
            <a:endParaRPr lang="en-US" dirty="0"/>
          </a:p>
        </p:txBody>
      </p:sp>
      <p:sp>
        <p:nvSpPr>
          <p:cNvPr id="4" name="Date Placeholder 3"/>
          <p:cNvSpPr>
            <a:spLocks noGrp="1"/>
          </p:cNvSpPr>
          <p:nvPr>
            <p:ph type="dt" idx="10"/>
          </p:nvPr>
        </p:nvSpPr>
        <p:spPr/>
        <p:txBody>
          <a:bodyPr/>
          <a:lstStyle/>
          <a:p>
            <a:fld id="{B86A9B30-A86A-423E-BC94-E0783DD9E46F}" type="datetime1">
              <a:rPr lang="en-US" smtClean="0"/>
              <a:t>9/19/2016</a:t>
            </a:fld>
            <a:endParaRPr lang="en-US" dirty="0"/>
          </a:p>
        </p:txBody>
      </p:sp>
      <p:sp>
        <p:nvSpPr>
          <p:cNvPr id="5" name="Footer Placeholder 4"/>
          <p:cNvSpPr>
            <a:spLocks noGrp="1"/>
          </p:cNvSpPr>
          <p:nvPr>
            <p:ph type="ftr" sz="quarter" idx="11"/>
          </p:nvPr>
        </p:nvSpPr>
        <p:spPr/>
        <p:txBody>
          <a:bodyPr/>
          <a:lstStyle/>
          <a:p>
            <a:r>
              <a:rPr lang="en-US" smtClean="0"/>
              <a:t>Enter Filename Here</a:t>
            </a:r>
            <a:endParaRPr lang="en-US" dirty="0"/>
          </a:p>
        </p:txBody>
      </p:sp>
      <p:sp>
        <p:nvSpPr>
          <p:cNvPr id="6" name="Slide Number Placeholder 5"/>
          <p:cNvSpPr>
            <a:spLocks noGrp="1"/>
          </p:cNvSpPr>
          <p:nvPr>
            <p:ph type="sldNum" sz="quarter" idx="12"/>
          </p:nvPr>
        </p:nvSpPr>
        <p:spPr/>
        <p:txBody>
          <a:bodyPr/>
          <a:lstStyle/>
          <a:p>
            <a:fld id="{DDEAD121-A289-4444-9389-D3675A8CD485}" type="slidenum">
              <a:rPr lang="en-US" smtClean="0"/>
              <a:pPr/>
              <a:t>10</a:t>
            </a:fld>
            <a:endParaRPr lang="en-US" dirty="0"/>
          </a:p>
        </p:txBody>
      </p:sp>
    </p:spTree>
    <p:extLst>
      <p:ext uri="{BB962C8B-B14F-4D97-AF65-F5344CB8AC3E}">
        <p14:creationId xmlns:p14="http://schemas.microsoft.com/office/powerpoint/2010/main" val="3446730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B5026818-7EEB-4A40-9FF1-68D1214DE3AB}" type="datetime1">
              <a:rPr lang="en-US" smtClean="0"/>
              <a:t>9/19/2016</a:t>
            </a:fld>
            <a:endParaRPr lang="en-US" dirty="0"/>
          </a:p>
        </p:txBody>
      </p:sp>
      <p:sp>
        <p:nvSpPr>
          <p:cNvPr id="5" name="Footer Placeholder 4"/>
          <p:cNvSpPr>
            <a:spLocks noGrp="1"/>
          </p:cNvSpPr>
          <p:nvPr>
            <p:ph type="ftr" sz="quarter" idx="11"/>
          </p:nvPr>
        </p:nvSpPr>
        <p:spPr/>
        <p:txBody>
          <a:bodyPr/>
          <a:lstStyle/>
          <a:p>
            <a:r>
              <a:rPr lang="en-US" smtClean="0"/>
              <a:t>Enter Filename Here</a:t>
            </a:r>
            <a:endParaRPr lang="en-US" dirty="0"/>
          </a:p>
        </p:txBody>
      </p:sp>
      <p:sp>
        <p:nvSpPr>
          <p:cNvPr id="6" name="Slide Number Placeholder 5"/>
          <p:cNvSpPr>
            <a:spLocks noGrp="1"/>
          </p:cNvSpPr>
          <p:nvPr>
            <p:ph type="sldNum" sz="quarter" idx="12"/>
          </p:nvPr>
        </p:nvSpPr>
        <p:spPr/>
        <p:txBody>
          <a:bodyPr/>
          <a:lstStyle/>
          <a:p>
            <a:fld id="{DDEAD121-A289-4444-9389-D3675A8CD485}" type="slidenum">
              <a:rPr lang="en-US" smtClean="0"/>
              <a:pPr/>
              <a:t>11</a:t>
            </a:fld>
            <a:endParaRPr lang="en-US" dirty="0"/>
          </a:p>
        </p:txBody>
      </p:sp>
    </p:spTree>
    <p:extLst>
      <p:ext uri="{BB962C8B-B14F-4D97-AF65-F5344CB8AC3E}">
        <p14:creationId xmlns:p14="http://schemas.microsoft.com/office/powerpoint/2010/main" val="81559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17BB20-6D11-C74C-83F2-7C54EEF89138}" type="slidenum">
              <a:rPr lang="en-US" smtClean="0"/>
              <a:pPr/>
              <a:t>12</a:t>
            </a:fld>
            <a:endParaRPr lang="en-US"/>
          </a:p>
        </p:txBody>
      </p:sp>
    </p:spTree>
    <p:extLst>
      <p:ext uri="{BB962C8B-B14F-4D97-AF65-F5344CB8AC3E}">
        <p14:creationId xmlns:p14="http://schemas.microsoft.com/office/powerpoint/2010/main" val="1371089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9BBD16C5-052C-44AD-8113-2B498B765ABE}" type="datetime1">
              <a:rPr lang="en-US" smtClean="0"/>
              <a:t>9/19/2016</a:t>
            </a:fld>
            <a:endParaRPr lang="en-US" dirty="0"/>
          </a:p>
        </p:txBody>
      </p:sp>
      <p:sp>
        <p:nvSpPr>
          <p:cNvPr id="5" name="Footer Placeholder 4"/>
          <p:cNvSpPr>
            <a:spLocks noGrp="1"/>
          </p:cNvSpPr>
          <p:nvPr>
            <p:ph type="ftr" sz="quarter" idx="11"/>
          </p:nvPr>
        </p:nvSpPr>
        <p:spPr/>
        <p:txBody>
          <a:bodyPr/>
          <a:lstStyle/>
          <a:p>
            <a:r>
              <a:rPr lang="en-US" smtClean="0"/>
              <a:t>Enter Filename Here</a:t>
            </a:r>
            <a:endParaRPr lang="en-US" dirty="0"/>
          </a:p>
        </p:txBody>
      </p:sp>
      <p:sp>
        <p:nvSpPr>
          <p:cNvPr id="6" name="Slide Number Placeholder 5"/>
          <p:cNvSpPr>
            <a:spLocks noGrp="1"/>
          </p:cNvSpPr>
          <p:nvPr>
            <p:ph type="sldNum" sz="quarter" idx="12"/>
          </p:nvPr>
        </p:nvSpPr>
        <p:spPr/>
        <p:txBody>
          <a:bodyPr/>
          <a:lstStyle/>
          <a:p>
            <a:fld id="{DDEAD121-A289-4444-9389-D3675A8CD485}" type="slidenum">
              <a:rPr lang="en-US" smtClean="0"/>
              <a:pPr/>
              <a:t>2</a:t>
            </a:fld>
            <a:endParaRPr lang="en-US" dirty="0"/>
          </a:p>
        </p:txBody>
      </p:sp>
    </p:spTree>
    <p:extLst>
      <p:ext uri="{BB962C8B-B14F-4D97-AF65-F5344CB8AC3E}">
        <p14:creationId xmlns:p14="http://schemas.microsoft.com/office/powerpoint/2010/main" val="737930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3358DD48-66E0-4E42-BAFA-3DE71FF064B9}" type="datetime1">
              <a:rPr lang="en-US" smtClean="0"/>
              <a:t>9/19/2016</a:t>
            </a:fld>
            <a:endParaRPr lang="en-US" dirty="0"/>
          </a:p>
        </p:txBody>
      </p:sp>
      <p:sp>
        <p:nvSpPr>
          <p:cNvPr id="5" name="Footer Placeholder 4"/>
          <p:cNvSpPr>
            <a:spLocks noGrp="1"/>
          </p:cNvSpPr>
          <p:nvPr>
            <p:ph type="ftr" sz="quarter" idx="11"/>
          </p:nvPr>
        </p:nvSpPr>
        <p:spPr/>
        <p:txBody>
          <a:bodyPr/>
          <a:lstStyle/>
          <a:p>
            <a:r>
              <a:rPr lang="en-US" smtClean="0"/>
              <a:t>Enter Filename Here</a:t>
            </a:r>
            <a:endParaRPr lang="en-US" dirty="0"/>
          </a:p>
        </p:txBody>
      </p:sp>
      <p:sp>
        <p:nvSpPr>
          <p:cNvPr id="6" name="Slide Number Placeholder 5"/>
          <p:cNvSpPr>
            <a:spLocks noGrp="1"/>
          </p:cNvSpPr>
          <p:nvPr>
            <p:ph type="sldNum" sz="quarter" idx="12"/>
          </p:nvPr>
        </p:nvSpPr>
        <p:spPr/>
        <p:txBody>
          <a:bodyPr/>
          <a:lstStyle/>
          <a:p>
            <a:fld id="{DDEAD121-A289-4444-9389-D3675A8CD485}" type="slidenum">
              <a:rPr lang="en-US" smtClean="0"/>
              <a:pPr/>
              <a:t>3</a:t>
            </a:fld>
            <a:endParaRPr lang="en-US" dirty="0"/>
          </a:p>
        </p:txBody>
      </p:sp>
    </p:spTree>
    <p:extLst>
      <p:ext uri="{BB962C8B-B14F-4D97-AF65-F5344CB8AC3E}">
        <p14:creationId xmlns:p14="http://schemas.microsoft.com/office/powerpoint/2010/main" val="12573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37FE21F8-E17C-4687-8004-3E8CB14931E3}" type="datetime1">
              <a:rPr lang="en-US" smtClean="0"/>
              <a:t>9/19/2016</a:t>
            </a:fld>
            <a:endParaRPr lang="en-US" dirty="0"/>
          </a:p>
        </p:txBody>
      </p:sp>
      <p:sp>
        <p:nvSpPr>
          <p:cNvPr id="5" name="Slide Number Placeholder 4"/>
          <p:cNvSpPr>
            <a:spLocks noGrp="1"/>
          </p:cNvSpPr>
          <p:nvPr>
            <p:ph type="sldNum" sz="quarter" idx="11"/>
          </p:nvPr>
        </p:nvSpPr>
        <p:spPr/>
        <p:txBody>
          <a:bodyPr/>
          <a:lstStyle/>
          <a:p>
            <a:fld id="{DDEAD121-A289-4444-9389-D3675A8CD485}" type="slidenum">
              <a:rPr lang="en-US" smtClean="0"/>
              <a:pPr/>
              <a:t>4</a:t>
            </a:fld>
            <a:endParaRPr lang="en-US" dirty="0"/>
          </a:p>
        </p:txBody>
      </p:sp>
    </p:spTree>
    <p:extLst>
      <p:ext uri="{BB962C8B-B14F-4D97-AF65-F5344CB8AC3E}">
        <p14:creationId xmlns:p14="http://schemas.microsoft.com/office/powerpoint/2010/main" val="2584868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B5611BF2-8BFF-438B-99AB-D3D37BA6FF6C}" type="datetime1">
              <a:rPr lang="en-US" smtClean="0"/>
              <a:t>9/19/2016</a:t>
            </a:fld>
            <a:endParaRPr lang="en-US" dirty="0"/>
          </a:p>
        </p:txBody>
      </p:sp>
      <p:sp>
        <p:nvSpPr>
          <p:cNvPr id="5" name="Footer Placeholder 4"/>
          <p:cNvSpPr>
            <a:spLocks noGrp="1"/>
          </p:cNvSpPr>
          <p:nvPr>
            <p:ph type="ftr" sz="quarter" idx="11"/>
          </p:nvPr>
        </p:nvSpPr>
        <p:spPr/>
        <p:txBody>
          <a:bodyPr/>
          <a:lstStyle/>
          <a:p>
            <a:r>
              <a:rPr lang="en-US" smtClean="0"/>
              <a:t>Enter Filename Here</a:t>
            </a:r>
            <a:endParaRPr lang="en-US" dirty="0"/>
          </a:p>
        </p:txBody>
      </p:sp>
      <p:sp>
        <p:nvSpPr>
          <p:cNvPr id="6" name="Slide Number Placeholder 5"/>
          <p:cNvSpPr>
            <a:spLocks noGrp="1"/>
          </p:cNvSpPr>
          <p:nvPr>
            <p:ph type="sldNum" sz="quarter" idx="12"/>
          </p:nvPr>
        </p:nvSpPr>
        <p:spPr/>
        <p:txBody>
          <a:bodyPr/>
          <a:lstStyle/>
          <a:p>
            <a:fld id="{DDEAD121-A289-4444-9389-D3675A8CD485}" type="slidenum">
              <a:rPr lang="en-US" smtClean="0"/>
              <a:pPr/>
              <a:t>5</a:t>
            </a:fld>
            <a:endParaRPr lang="en-US" dirty="0"/>
          </a:p>
        </p:txBody>
      </p:sp>
    </p:spTree>
    <p:extLst>
      <p:ext uri="{BB962C8B-B14F-4D97-AF65-F5344CB8AC3E}">
        <p14:creationId xmlns:p14="http://schemas.microsoft.com/office/powerpoint/2010/main" val="3222983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Again Simple</a:t>
            </a:r>
            <a:r>
              <a:rPr lang="en-US" baseline="0" dirty="0"/>
              <a:t> </a:t>
            </a:r>
            <a:r>
              <a:rPr lang="en-US" baseline="0" dirty="0" smtClean="0"/>
              <a:t>one card does it all</a:t>
            </a:r>
          </a:p>
          <a:p>
            <a:pPr marL="0" indent="0">
              <a:buNone/>
            </a:pPr>
            <a:r>
              <a:rPr lang="en-US" baseline="0" dirty="0" smtClean="0"/>
              <a:t>No paying for Part D and Medicare Supplement</a:t>
            </a:r>
          </a:p>
          <a:p>
            <a:pPr marL="0" indent="0">
              <a:buNone/>
            </a:pPr>
            <a:r>
              <a:rPr lang="en-US" baseline="0" dirty="0" smtClean="0"/>
              <a:t>Protects your ID – the MA card does not have your SS number on it. No need to carry the Medicare card anymore</a:t>
            </a:r>
            <a:endParaRPr lang="en-US" dirty="0" smtClean="0"/>
          </a:p>
        </p:txBody>
      </p:sp>
      <p:sp>
        <p:nvSpPr>
          <p:cNvPr id="4" name="Date Placeholder 3"/>
          <p:cNvSpPr>
            <a:spLocks noGrp="1"/>
          </p:cNvSpPr>
          <p:nvPr>
            <p:ph type="dt" idx="10"/>
          </p:nvPr>
        </p:nvSpPr>
        <p:spPr/>
        <p:txBody>
          <a:bodyPr/>
          <a:lstStyle/>
          <a:p>
            <a:fld id="{6A62A148-6392-439E-9668-33D2C4A1C761}" type="datetime1">
              <a:rPr lang="en-US" smtClean="0"/>
              <a:t>9/19/2016</a:t>
            </a:fld>
            <a:endParaRPr lang="en-US" dirty="0"/>
          </a:p>
        </p:txBody>
      </p:sp>
      <p:sp>
        <p:nvSpPr>
          <p:cNvPr id="5" name="Footer Placeholder 4"/>
          <p:cNvSpPr>
            <a:spLocks noGrp="1"/>
          </p:cNvSpPr>
          <p:nvPr>
            <p:ph type="ftr" sz="quarter" idx="11"/>
          </p:nvPr>
        </p:nvSpPr>
        <p:spPr/>
        <p:txBody>
          <a:bodyPr/>
          <a:lstStyle/>
          <a:p>
            <a:r>
              <a:rPr lang="en-US" smtClean="0"/>
              <a:t>Enter Filename Here</a:t>
            </a:r>
            <a:endParaRPr lang="en-US" dirty="0"/>
          </a:p>
        </p:txBody>
      </p:sp>
      <p:sp>
        <p:nvSpPr>
          <p:cNvPr id="6" name="Slide Number Placeholder 5"/>
          <p:cNvSpPr>
            <a:spLocks noGrp="1"/>
          </p:cNvSpPr>
          <p:nvPr>
            <p:ph type="sldNum" sz="quarter" idx="12"/>
          </p:nvPr>
        </p:nvSpPr>
        <p:spPr/>
        <p:txBody>
          <a:bodyPr/>
          <a:lstStyle/>
          <a:p>
            <a:fld id="{DDEAD121-A289-4444-9389-D3675A8CD485}" type="slidenum">
              <a:rPr lang="en-US" smtClean="0"/>
              <a:pPr/>
              <a:t>6</a:t>
            </a:fld>
            <a:endParaRPr lang="en-US" dirty="0"/>
          </a:p>
        </p:txBody>
      </p:sp>
    </p:spTree>
    <p:extLst>
      <p:ext uri="{BB962C8B-B14F-4D97-AF65-F5344CB8AC3E}">
        <p14:creationId xmlns:p14="http://schemas.microsoft.com/office/powerpoint/2010/main" val="2674391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Keeps it simple</a:t>
            </a:r>
          </a:p>
          <a:p>
            <a:r>
              <a:rPr lang="en-US" dirty="0" smtClean="0"/>
              <a:t>All</a:t>
            </a:r>
            <a:r>
              <a:rPr lang="en-US" baseline="0" dirty="0" smtClean="0"/>
              <a:t> in one plan</a:t>
            </a:r>
          </a:p>
          <a:p>
            <a:r>
              <a:rPr lang="en-US" baseline="0" dirty="0" smtClean="0"/>
              <a:t>Coordinated through a medical group</a:t>
            </a:r>
          </a:p>
          <a:p>
            <a:r>
              <a:rPr lang="en-US" baseline="0" dirty="0" smtClean="0"/>
              <a:t>Predictable copay</a:t>
            </a:r>
            <a:endParaRPr lang="en-US" dirty="0"/>
          </a:p>
        </p:txBody>
      </p:sp>
      <p:sp>
        <p:nvSpPr>
          <p:cNvPr id="4" name="Date Placeholder 3"/>
          <p:cNvSpPr>
            <a:spLocks noGrp="1"/>
          </p:cNvSpPr>
          <p:nvPr>
            <p:ph type="dt" idx="10"/>
          </p:nvPr>
        </p:nvSpPr>
        <p:spPr/>
        <p:txBody>
          <a:bodyPr/>
          <a:lstStyle/>
          <a:p>
            <a:fld id="{0E87EC45-B0D0-4762-AF36-B0A1D4CD59DE}" type="datetime1">
              <a:rPr lang="en-US" smtClean="0"/>
              <a:t>9/19/2016</a:t>
            </a:fld>
            <a:endParaRPr lang="en-US" dirty="0"/>
          </a:p>
        </p:txBody>
      </p:sp>
      <p:sp>
        <p:nvSpPr>
          <p:cNvPr id="5" name="Footer Placeholder 4"/>
          <p:cNvSpPr>
            <a:spLocks noGrp="1"/>
          </p:cNvSpPr>
          <p:nvPr>
            <p:ph type="ftr" sz="quarter" idx="11"/>
          </p:nvPr>
        </p:nvSpPr>
        <p:spPr/>
        <p:txBody>
          <a:bodyPr/>
          <a:lstStyle/>
          <a:p>
            <a:r>
              <a:rPr lang="en-US" smtClean="0"/>
              <a:t>Enter Filename Here</a:t>
            </a:r>
            <a:endParaRPr lang="en-US" dirty="0"/>
          </a:p>
        </p:txBody>
      </p:sp>
      <p:sp>
        <p:nvSpPr>
          <p:cNvPr id="6" name="Slide Number Placeholder 5"/>
          <p:cNvSpPr>
            <a:spLocks noGrp="1"/>
          </p:cNvSpPr>
          <p:nvPr>
            <p:ph type="sldNum" sz="quarter" idx="12"/>
          </p:nvPr>
        </p:nvSpPr>
        <p:spPr/>
        <p:txBody>
          <a:bodyPr/>
          <a:lstStyle/>
          <a:p>
            <a:fld id="{DDEAD121-A289-4444-9389-D3675A8CD485}" type="slidenum">
              <a:rPr lang="en-US" smtClean="0"/>
              <a:pPr/>
              <a:t>7</a:t>
            </a:fld>
            <a:endParaRPr lang="en-US" dirty="0"/>
          </a:p>
        </p:txBody>
      </p:sp>
    </p:spTree>
    <p:extLst>
      <p:ext uri="{BB962C8B-B14F-4D97-AF65-F5344CB8AC3E}">
        <p14:creationId xmlns:p14="http://schemas.microsoft.com/office/powerpoint/2010/main" val="3914564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spcBef>
                <a:spcPts val="0"/>
              </a:spcBef>
              <a:spcAft>
                <a:spcPts val="1223"/>
              </a:spcAft>
              <a:buClr>
                <a:srgbClr val="AEBD04"/>
              </a:buClr>
              <a:buSzPct val="120000"/>
              <a:buNone/>
            </a:pPr>
            <a:r>
              <a:rPr lang="en-US" dirty="0" smtClean="0">
                <a:solidFill>
                  <a:srgbClr val="FF0000"/>
                </a:solidFill>
              </a:rPr>
              <a:t>Run through</a:t>
            </a:r>
            <a:r>
              <a:rPr lang="en-US" baseline="0" dirty="0" smtClean="0">
                <a:solidFill>
                  <a:srgbClr val="FF0000"/>
                </a:solidFill>
              </a:rPr>
              <a:t> the simplicity of enrollment and I am here to help. </a:t>
            </a:r>
          </a:p>
          <a:p>
            <a:pPr marL="0" indent="0">
              <a:spcBef>
                <a:spcPts val="0"/>
              </a:spcBef>
              <a:spcAft>
                <a:spcPts val="1223"/>
              </a:spcAft>
              <a:buClr>
                <a:srgbClr val="AEBD04"/>
              </a:buClr>
              <a:buSzPct val="120000"/>
              <a:buNone/>
            </a:pPr>
            <a:r>
              <a:rPr lang="en-US" baseline="0" dirty="0" smtClean="0">
                <a:solidFill>
                  <a:srgbClr val="FF0000"/>
                </a:solidFill>
              </a:rPr>
              <a:t>This is a repeat of what you saw in the video.</a:t>
            </a:r>
            <a:endParaRPr lang="en-US" dirty="0">
              <a:solidFill>
                <a:srgbClr val="FF0000"/>
              </a:solidFill>
            </a:endParaRPr>
          </a:p>
        </p:txBody>
      </p:sp>
      <p:sp>
        <p:nvSpPr>
          <p:cNvPr id="4" name="Date Placeholder 3"/>
          <p:cNvSpPr>
            <a:spLocks noGrp="1"/>
          </p:cNvSpPr>
          <p:nvPr>
            <p:ph type="dt" idx="10"/>
          </p:nvPr>
        </p:nvSpPr>
        <p:spPr/>
        <p:txBody>
          <a:bodyPr/>
          <a:lstStyle/>
          <a:p>
            <a:fld id="{FC7C13EA-8644-447E-8854-E71E167F2669}" type="datetime1">
              <a:rPr lang="en-US" smtClean="0"/>
              <a:t>9/19/2016</a:t>
            </a:fld>
            <a:endParaRPr lang="en-US" dirty="0"/>
          </a:p>
        </p:txBody>
      </p:sp>
      <p:sp>
        <p:nvSpPr>
          <p:cNvPr id="5" name="Slide Number Placeholder 4"/>
          <p:cNvSpPr>
            <a:spLocks noGrp="1"/>
          </p:cNvSpPr>
          <p:nvPr>
            <p:ph type="sldNum" sz="quarter" idx="11"/>
          </p:nvPr>
        </p:nvSpPr>
        <p:spPr/>
        <p:txBody>
          <a:bodyPr/>
          <a:lstStyle/>
          <a:p>
            <a:fld id="{DDEAD121-A289-4444-9389-D3675A8CD485}" type="slidenum">
              <a:rPr lang="en-US" smtClean="0"/>
              <a:pPr/>
              <a:t>8</a:t>
            </a:fld>
            <a:endParaRPr lang="en-US" dirty="0"/>
          </a:p>
        </p:txBody>
      </p:sp>
    </p:spTree>
    <p:extLst>
      <p:ext uri="{BB962C8B-B14F-4D97-AF65-F5344CB8AC3E}">
        <p14:creationId xmlns:p14="http://schemas.microsoft.com/office/powerpoint/2010/main" val="1592905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the Summary</a:t>
            </a:r>
            <a:r>
              <a:rPr lang="en-US" baseline="0" dirty="0" smtClean="0"/>
              <a:t> of Benefit and lets walk through it together.</a:t>
            </a:r>
          </a:p>
          <a:p>
            <a:endParaRPr lang="en-US" baseline="0" dirty="0" smtClean="0"/>
          </a:p>
          <a:p>
            <a:r>
              <a:rPr lang="en-US" baseline="0" dirty="0" smtClean="0"/>
              <a:t>Pick out the highpoints.</a:t>
            </a:r>
            <a:endParaRPr lang="en-US" dirty="0"/>
          </a:p>
        </p:txBody>
      </p:sp>
      <p:sp>
        <p:nvSpPr>
          <p:cNvPr id="4" name="Date Placeholder 3"/>
          <p:cNvSpPr>
            <a:spLocks noGrp="1"/>
          </p:cNvSpPr>
          <p:nvPr>
            <p:ph type="dt" idx="10"/>
          </p:nvPr>
        </p:nvSpPr>
        <p:spPr/>
        <p:txBody>
          <a:bodyPr/>
          <a:lstStyle/>
          <a:p>
            <a:fld id="{0F79FC2D-1958-47C3-A730-046CF7B8D6A7}" type="datetime1">
              <a:rPr lang="en-US" smtClean="0"/>
              <a:t>9/19/2016</a:t>
            </a:fld>
            <a:endParaRPr lang="en-US" dirty="0"/>
          </a:p>
        </p:txBody>
      </p:sp>
      <p:sp>
        <p:nvSpPr>
          <p:cNvPr id="5" name="Footer Placeholder 4"/>
          <p:cNvSpPr>
            <a:spLocks noGrp="1"/>
          </p:cNvSpPr>
          <p:nvPr>
            <p:ph type="ftr" sz="quarter" idx="11"/>
          </p:nvPr>
        </p:nvSpPr>
        <p:spPr/>
        <p:txBody>
          <a:bodyPr/>
          <a:lstStyle/>
          <a:p>
            <a:r>
              <a:rPr lang="en-US" smtClean="0"/>
              <a:t>Enter Filename Here</a:t>
            </a:r>
            <a:endParaRPr lang="en-US" dirty="0"/>
          </a:p>
        </p:txBody>
      </p:sp>
      <p:sp>
        <p:nvSpPr>
          <p:cNvPr id="6" name="Slide Number Placeholder 5"/>
          <p:cNvSpPr>
            <a:spLocks noGrp="1"/>
          </p:cNvSpPr>
          <p:nvPr>
            <p:ph type="sldNum" sz="quarter" idx="12"/>
          </p:nvPr>
        </p:nvSpPr>
        <p:spPr/>
        <p:txBody>
          <a:bodyPr/>
          <a:lstStyle/>
          <a:p>
            <a:fld id="{DDEAD121-A289-4444-9389-D3675A8CD485}" type="slidenum">
              <a:rPr lang="en-US" smtClean="0"/>
              <a:pPr/>
              <a:t>9</a:t>
            </a:fld>
            <a:endParaRPr lang="en-US" dirty="0"/>
          </a:p>
        </p:txBody>
      </p:sp>
    </p:spTree>
    <p:extLst>
      <p:ext uri="{BB962C8B-B14F-4D97-AF65-F5344CB8AC3E}">
        <p14:creationId xmlns:p14="http://schemas.microsoft.com/office/powerpoint/2010/main" val="40253814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s Title Slide 1">
    <p:bg bwMode="auto">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188720"/>
            <a:ext cx="4069080" cy="1234440"/>
          </a:xfrm>
        </p:spPr>
        <p:txBody>
          <a:bodyPr vert="horz" lIns="91440" tIns="45720" rIns="91440" bIns="45720" rtlCol="0" anchor="t" anchorCtr="0">
            <a:noAutofit/>
          </a:bodyPr>
          <a:lstStyle>
            <a:lvl1pPr algn="l" defTabSz="457200" rtl="0" eaLnBrk="1" latinLnBrk="0" hangingPunct="1">
              <a:spcBef>
                <a:spcPct val="0"/>
              </a:spcBef>
              <a:buNone/>
              <a:defRPr lang="en-US" sz="3600" b="0" i="0" kern="1200" dirty="0" smtClean="0">
                <a:solidFill>
                  <a:schemeClr val="accent1"/>
                </a:solidFill>
                <a:latin typeface="Georgia"/>
                <a:ea typeface="+mj-ea"/>
                <a:cs typeface="Georgi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514600"/>
            <a:ext cx="4069080" cy="457200"/>
          </a:xfrm>
        </p:spPr>
        <p:txBody>
          <a:bodyPr>
            <a:normAutofit/>
          </a:bodyPr>
          <a:lstStyle>
            <a:lvl1pPr marL="0" indent="0" algn="l">
              <a:buNone/>
              <a:defRPr sz="18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bwMode="gray">
          <a:xfrm>
            <a:off x="3581400" y="6567101"/>
            <a:ext cx="5105400" cy="138499"/>
          </a:xfrm>
          <a:prstGeom prst="rect">
            <a:avLst/>
          </a:prstGeom>
        </p:spPr>
        <p:txBody>
          <a:bodyPr/>
          <a:lstStyle>
            <a:lvl1pPr>
              <a:defRPr>
                <a:solidFill>
                  <a:schemeClr val="tx2"/>
                </a:solidFill>
              </a:defRPr>
            </a:lvl1pPr>
          </a:lstStyle>
          <a:p>
            <a:endParaRPr lang="en-US" dirty="0"/>
          </a:p>
        </p:txBody>
      </p:sp>
      <p:sp>
        <p:nvSpPr>
          <p:cNvPr id="10" name="Freeform 17"/>
          <p:cNvSpPr>
            <a:spLocks/>
          </p:cNvSpPr>
          <p:nvPr userDrawn="1"/>
        </p:nvSpPr>
        <p:spPr bwMode="gray">
          <a:xfrm>
            <a:off x="0" y="914400"/>
            <a:ext cx="4530725" cy="239713"/>
          </a:xfrm>
          <a:custGeom>
            <a:avLst/>
            <a:gdLst/>
            <a:ahLst/>
            <a:cxnLst>
              <a:cxn ang="0">
                <a:pos x="2103" y="130"/>
              </a:cxn>
              <a:cxn ang="0">
                <a:pos x="2103" y="130"/>
              </a:cxn>
              <a:cxn ang="0">
                <a:pos x="4451" y="130"/>
              </a:cxn>
              <a:cxn ang="0">
                <a:pos x="4615" y="151"/>
              </a:cxn>
              <a:cxn ang="0">
                <a:pos x="4619" y="152"/>
              </a:cxn>
              <a:cxn ang="0">
                <a:pos x="4718" y="244"/>
              </a:cxn>
              <a:cxn ang="0">
                <a:pos x="4718" y="250"/>
              </a:cxn>
              <a:cxn ang="0">
                <a:pos x="4744" y="250"/>
              </a:cxn>
              <a:cxn ang="0">
                <a:pos x="4744" y="244"/>
              </a:cxn>
              <a:cxn ang="0">
                <a:pos x="4740" y="137"/>
              </a:cxn>
              <a:cxn ang="0">
                <a:pos x="4628" y="24"/>
              </a:cxn>
              <a:cxn ang="0">
                <a:pos x="4628" y="24"/>
              </a:cxn>
              <a:cxn ang="0">
                <a:pos x="4451" y="0"/>
              </a:cxn>
              <a:cxn ang="0">
                <a:pos x="4451" y="1"/>
              </a:cxn>
              <a:cxn ang="0">
                <a:pos x="2159" y="1"/>
              </a:cxn>
              <a:cxn ang="0">
                <a:pos x="0" y="1"/>
              </a:cxn>
              <a:cxn ang="0">
                <a:pos x="0" y="130"/>
              </a:cxn>
              <a:cxn ang="0">
                <a:pos x="2103" y="130"/>
              </a:cxn>
            </a:cxnLst>
            <a:rect l="0" t="0" r="r" b="b"/>
            <a:pathLst>
              <a:path w="4745" h="250">
                <a:moveTo>
                  <a:pt x="2103" y="130"/>
                </a:moveTo>
                <a:lnTo>
                  <a:pt x="2103" y="130"/>
                </a:lnTo>
                <a:lnTo>
                  <a:pt x="4451" y="130"/>
                </a:lnTo>
                <a:cubicBezTo>
                  <a:pt x="4519" y="133"/>
                  <a:pt x="4578" y="140"/>
                  <a:pt x="4615" y="151"/>
                </a:cubicBezTo>
                <a:lnTo>
                  <a:pt x="4619" y="152"/>
                </a:lnTo>
                <a:cubicBezTo>
                  <a:pt x="4652" y="163"/>
                  <a:pt x="4720" y="186"/>
                  <a:pt x="4718" y="244"/>
                </a:cubicBezTo>
                <a:lnTo>
                  <a:pt x="4718" y="250"/>
                </a:lnTo>
                <a:lnTo>
                  <a:pt x="4744" y="250"/>
                </a:lnTo>
                <a:lnTo>
                  <a:pt x="4744" y="244"/>
                </a:lnTo>
                <a:cubicBezTo>
                  <a:pt x="4745" y="213"/>
                  <a:pt x="4743" y="164"/>
                  <a:pt x="4740" y="137"/>
                </a:cubicBezTo>
                <a:cubicBezTo>
                  <a:pt x="4731" y="77"/>
                  <a:pt x="4701" y="47"/>
                  <a:pt x="4628" y="24"/>
                </a:cubicBezTo>
                <a:lnTo>
                  <a:pt x="4628" y="24"/>
                </a:lnTo>
                <a:cubicBezTo>
                  <a:pt x="4591" y="13"/>
                  <a:pt x="4532" y="5"/>
                  <a:pt x="4451" y="0"/>
                </a:cubicBezTo>
                <a:lnTo>
                  <a:pt x="4451" y="1"/>
                </a:lnTo>
                <a:lnTo>
                  <a:pt x="2159" y="1"/>
                </a:lnTo>
                <a:lnTo>
                  <a:pt x="0" y="1"/>
                </a:lnTo>
                <a:lnTo>
                  <a:pt x="0" y="130"/>
                </a:lnTo>
                <a:lnTo>
                  <a:pt x="2103"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TextBox 7"/>
          <p:cNvSpPr txBox="1"/>
          <p:nvPr userDrawn="1"/>
        </p:nvSpPr>
        <p:spPr>
          <a:xfrm>
            <a:off x="501964" y="274320"/>
            <a:ext cx="1990165" cy="457200"/>
          </a:xfrm>
          <a:prstGeom prst="rect">
            <a:avLst/>
          </a:prstGeom>
          <a:noFill/>
          <a:ln>
            <a:solidFill>
              <a:schemeClr val="accent1"/>
            </a:solidFill>
          </a:ln>
        </p:spPr>
        <p:txBody>
          <a:bodyPr wrap="square" rtlCol="0">
            <a:spAutoFit/>
          </a:bodyPr>
          <a:lstStyle/>
          <a:p>
            <a:r>
              <a:rPr lang="en-US" dirty="0" smtClean="0"/>
              <a:t>&lt;1/2” tal</a:t>
            </a:r>
            <a:r>
              <a:rPr lang="en-US" baseline="0" dirty="0" smtClean="0"/>
              <a:t>l logo&gt;</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bwMode="gray">
          <a:xfrm>
            <a:off x="0" y="3200400"/>
            <a:ext cx="9144000" cy="3657600"/>
          </a:xfrm>
        </p:spPr>
        <p:txBody>
          <a:bodyPr>
            <a:normAutofit/>
          </a:bodyPr>
          <a:lstStyle>
            <a:lvl1pPr>
              <a:defRPr sz="1800">
                <a:solidFill>
                  <a:schemeClr val="accent6"/>
                </a:solidFill>
              </a:defRPr>
            </a:lvl1pPr>
          </a:lstStyle>
          <a:p>
            <a:r>
              <a:rPr lang="en-US" dirty="0" smtClean="0"/>
              <a:t>Double-click to add picture from file</a:t>
            </a:r>
            <a:endParaRPr lang="en-US" dirty="0"/>
          </a:p>
        </p:txBody>
      </p:sp>
      <p:sp>
        <p:nvSpPr>
          <p:cNvPr id="2" name="Title 1"/>
          <p:cNvSpPr>
            <a:spLocks noGrp="1"/>
          </p:cNvSpPr>
          <p:nvPr>
            <p:ph type="ctrTitle"/>
          </p:nvPr>
        </p:nvSpPr>
        <p:spPr>
          <a:xfrm>
            <a:off x="457200" y="1095375"/>
            <a:ext cx="6217920" cy="1234440"/>
          </a:xfrm>
        </p:spPr>
        <p:txBody>
          <a:bodyPr vert="horz" lIns="91440" tIns="45720" rIns="91440" bIns="45720" rtlCol="0" anchor="ctr" anchorCtr="0">
            <a:noAutofit/>
          </a:bodyPr>
          <a:lstStyle>
            <a:lvl1pPr algn="l" defTabSz="457200" rtl="0" eaLnBrk="1" latinLnBrk="0" hangingPunct="1">
              <a:spcBef>
                <a:spcPct val="0"/>
              </a:spcBef>
              <a:buNone/>
              <a:defRPr lang="en-US" sz="3600" b="0" i="0" kern="1200" dirty="0" smtClean="0">
                <a:solidFill>
                  <a:schemeClr val="accent1"/>
                </a:solidFill>
                <a:latin typeface="Georgia"/>
                <a:ea typeface="+mj-ea"/>
                <a:cs typeface="Georgia"/>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2604135"/>
            <a:ext cx="6126480" cy="457200"/>
          </a:xfrm>
        </p:spPr>
        <p:txBody>
          <a:bodyPr>
            <a:normAutofit/>
          </a:bodyPr>
          <a:lstStyle>
            <a:lvl1pPr marL="0" indent="0" algn="l">
              <a:buNone/>
              <a:defRPr sz="180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Freeform 9"/>
          <p:cNvSpPr>
            <a:spLocks/>
          </p:cNvSpPr>
          <p:nvPr userDrawn="1"/>
        </p:nvSpPr>
        <p:spPr bwMode="gray">
          <a:xfrm>
            <a:off x="476250" y="914400"/>
            <a:ext cx="6154738" cy="123825"/>
          </a:xfrm>
          <a:custGeom>
            <a:avLst/>
            <a:gdLst/>
            <a:ahLst/>
            <a:cxnLst>
              <a:cxn ang="0">
                <a:pos x="6456" y="79"/>
              </a:cxn>
              <a:cxn ang="0">
                <a:pos x="6456" y="79"/>
              </a:cxn>
              <a:cxn ang="0">
                <a:pos x="6422" y="44"/>
              </a:cxn>
              <a:cxn ang="0">
                <a:pos x="6422" y="44"/>
              </a:cxn>
              <a:cxn ang="0">
                <a:pos x="6366" y="36"/>
              </a:cxn>
              <a:cxn ang="0">
                <a:pos x="6366" y="37"/>
              </a:cxn>
              <a:cxn ang="0">
                <a:pos x="3247" y="37"/>
              </a:cxn>
              <a:cxn ang="0">
                <a:pos x="91" y="37"/>
              </a:cxn>
              <a:cxn ang="0">
                <a:pos x="40" y="30"/>
              </a:cxn>
              <a:cxn ang="0">
                <a:pos x="39" y="30"/>
              </a:cxn>
              <a:cxn ang="0">
                <a:pos x="8" y="1"/>
              </a:cxn>
              <a:cxn ang="0">
                <a:pos x="8" y="0"/>
              </a:cxn>
              <a:cxn ang="0">
                <a:pos x="0" y="0"/>
              </a:cxn>
              <a:cxn ang="0">
                <a:pos x="0" y="1"/>
              </a:cxn>
              <a:cxn ang="0">
                <a:pos x="1" y="34"/>
              </a:cxn>
              <a:cxn ang="0">
                <a:pos x="36" y="70"/>
              </a:cxn>
              <a:cxn ang="0">
                <a:pos x="36" y="70"/>
              </a:cxn>
              <a:cxn ang="0">
                <a:pos x="91" y="77"/>
              </a:cxn>
              <a:cxn ang="0">
                <a:pos x="91" y="77"/>
              </a:cxn>
              <a:cxn ang="0">
                <a:pos x="3180" y="77"/>
              </a:cxn>
              <a:cxn ang="0">
                <a:pos x="6366" y="77"/>
              </a:cxn>
              <a:cxn ang="0">
                <a:pos x="6417" y="83"/>
              </a:cxn>
              <a:cxn ang="0">
                <a:pos x="6419" y="84"/>
              </a:cxn>
              <a:cxn ang="0">
                <a:pos x="6450" y="113"/>
              </a:cxn>
              <a:cxn ang="0">
                <a:pos x="6450" y="114"/>
              </a:cxn>
              <a:cxn ang="0">
                <a:pos x="6458" y="114"/>
              </a:cxn>
              <a:cxn ang="0">
                <a:pos x="6458" y="113"/>
              </a:cxn>
              <a:cxn ang="0">
                <a:pos x="6456" y="79"/>
              </a:cxn>
            </a:cxnLst>
            <a:rect l="0" t="0" r="r" b="b"/>
            <a:pathLst>
              <a:path w="6458" h="114">
                <a:moveTo>
                  <a:pt x="6456" y="79"/>
                </a:moveTo>
                <a:lnTo>
                  <a:pt x="6456" y="79"/>
                </a:lnTo>
                <a:cubicBezTo>
                  <a:pt x="6454" y="60"/>
                  <a:pt x="6444" y="51"/>
                  <a:pt x="6422" y="44"/>
                </a:cubicBezTo>
                <a:lnTo>
                  <a:pt x="6422" y="44"/>
                </a:lnTo>
                <a:cubicBezTo>
                  <a:pt x="6410" y="40"/>
                  <a:pt x="6391" y="38"/>
                  <a:pt x="6366" y="36"/>
                </a:cubicBezTo>
                <a:lnTo>
                  <a:pt x="6366" y="37"/>
                </a:lnTo>
                <a:lnTo>
                  <a:pt x="3247" y="37"/>
                </a:lnTo>
                <a:lnTo>
                  <a:pt x="91" y="37"/>
                </a:lnTo>
                <a:cubicBezTo>
                  <a:pt x="70" y="35"/>
                  <a:pt x="51" y="33"/>
                  <a:pt x="40" y="30"/>
                </a:cubicBezTo>
                <a:lnTo>
                  <a:pt x="39" y="30"/>
                </a:lnTo>
                <a:cubicBezTo>
                  <a:pt x="28" y="26"/>
                  <a:pt x="7" y="19"/>
                  <a:pt x="8" y="1"/>
                </a:cubicBezTo>
                <a:lnTo>
                  <a:pt x="8" y="0"/>
                </a:lnTo>
                <a:lnTo>
                  <a:pt x="0" y="0"/>
                </a:lnTo>
                <a:lnTo>
                  <a:pt x="0" y="1"/>
                </a:lnTo>
                <a:cubicBezTo>
                  <a:pt x="0" y="11"/>
                  <a:pt x="0" y="26"/>
                  <a:pt x="1" y="34"/>
                </a:cubicBezTo>
                <a:cubicBezTo>
                  <a:pt x="4" y="53"/>
                  <a:pt x="13" y="63"/>
                  <a:pt x="36" y="70"/>
                </a:cubicBezTo>
                <a:lnTo>
                  <a:pt x="36" y="70"/>
                </a:lnTo>
                <a:cubicBezTo>
                  <a:pt x="47" y="73"/>
                  <a:pt x="66" y="75"/>
                  <a:pt x="91" y="77"/>
                </a:cubicBezTo>
                <a:lnTo>
                  <a:pt x="91" y="77"/>
                </a:lnTo>
                <a:lnTo>
                  <a:pt x="3180" y="77"/>
                </a:lnTo>
                <a:lnTo>
                  <a:pt x="6366" y="77"/>
                </a:lnTo>
                <a:cubicBezTo>
                  <a:pt x="6388" y="78"/>
                  <a:pt x="6406" y="80"/>
                  <a:pt x="6417" y="83"/>
                </a:cubicBezTo>
                <a:lnTo>
                  <a:pt x="6419" y="84"/>
                </a:lnTo>
                <a:cubicBezTo>
                  <a:pt x="6429" y="87"/>
                  <a:pt x="6450" y="94"/>
                  <a:pt x="6450" y="113"/>
                </a:cubicBezTo>
                <a:lnTo>
                  <a:pt x="6450" y="114"/>
                </a:lnTo>
                <a:lnTo>
                  <a:pt x="6458" y="114"/>
                </a:lnTo>
                <a:lnTo>
                  <a:pt x="6458" y="113"/>
                </a:lnTo>
                <a:cubicBezTo>
                  <a:pt x="6458" y="103"/>
                  <a:pt x="6457" y="87"/>
                  <a:pt x="6456" y="79"/>
                </a:cubicBezTo>
                <a:close/>
              </a:path>
            </a:pathLst>
          </a:custGeom>
          <a:solidFill>
            <a:schemeClr val="accent1"/>
          </a:solid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8" name="Freeform 9"/>
          <p:cNvSpPr>
            <a:spLocks/>
          </p:cNvSpPr>
          <p:nvPr userDrawn="1"/>
        </p:nvSpPr>
        <p:spPr bwMode="gray">
          <a:xfrm>
            <a:off x="476250" y="2419350"/>
            <a:ext cx="6154738" cy="123825"/>
          </a:xfrm>
          <a:custGeom>
            <a:avLst/>
            <a:gdLst/>
            <a:ahLst/>
            <a:cxnLst>
              <a:cxn ang="0">
                <a:pos x="6456" y="79"/>
              </a:cxn>
              <a:cxn ang="0">
                <a:pos x="6456" y="79"/>
              </a:cxn>
              <a:cxn ang="0">
                <a:pos x="6422" y="44"/>
              </a:cxn>
              <a:cxn ang="0">
                <a:pos x="6422" y="44"/>
              </a:cxn>
              <a:cxn ang="0">
                <a:pos x="6366" y="36"/>
              </a:cxn>
              <a:cxn ang="0">
                <a:pos x="6366" y="37"/>
              </a:cxn>
              <a:cxn ang="0">
                <a:pos x="3247" y="37"/>
              </a:cxn>
              <a:cxn ang="0">
                <a:pos x="91" y="37"/>
              </a:cxn>
              <a:cxn ang="0">
                <a:pos x="40" y="30"/>
              </a:cxn>
              <a:cxn ang="0">
                <a:pos x="39" y="30"/>
              </a:cxn>
              <a:cxn ang="0">
                <a:pos x="8" y="1"/>
              </a:cxn>
              <a:cxn ang="0">
                <a:pos x="8" y="0"/>
              </a:cxn>
              <a:cxn ang="0">
                <a:pos x="0" y="0"/>
              </a:cxn>
              <a:cxn ang="0">
                <a:pos x="0" y="1"/>
              </a:cxn>
              <a:cxn ang="0">
                <a:pos x="1" y="34"/>
              </a:cxn>
              <a:cxn ang="0">
                <a:pos x="36" y="70"/>
              </a:cxn>
              <a:cxn ang="0">
                <a:pos x="36" y="70"/>
              </a:cxn>
              <a:cxn ang="0">
                <a:pos x="91" y="77"/>
              </a:cxn>
              <a:cxn ang="0">
                <a:pos x="91" y="77"/>
              </a:cxn>
              <a:cxn ang="0">
                <a:pos x="3180" y="77"/>
              </a:cxn>
              <a:cxn ang="0">
                <a:pos x="6366" y="77"/>
              </a:cxn>
              <a:cxn ang="0">
                <a:pos x="6417" y="83"/>
              </a:cxn>
              <a:cxn ang="0">
                <a:pos x="6419" y="84"/>
              </a:cxn>
              <a:cxn ang="0">
                <a:pos x="6450" y="113"/>
              </a:cxn>
              <a:cxn ang="0">
                <a:pos x="6450" y="114"/>
              </a:cxn>
              <a:cxn ang="0">
                <a:pos x="6458" y="114"/>
              </a:cxn>
              <a:cxn ang="0">
                <a:pos x="6458" y="113"/>
              </a:cxn>
              <a:cxn ang="0">
                <a:pos x="6456" y="79"/>
              </a:cxn>
            </a:cxnLst>
            <a:rect l="0" t="0" r="r" b="b"/>
            <a:pathLst>
              <a:path w="6458" h="114">
                <a:moveTo>
                  <a:pt x="6456" y="79"/>
                </a:moveTo>
                <a:lnTo>
                  <a:pt x="6456" y="79"/>
                </a:lnTo>
                <a:cubicBezTo>
                  <a:pt x="6454" y="60"/>
                  <a:pt x="6444" y="51"/>
                  <a:pt x="6422" y="44"/>
                </a:cubicBezTo>
                <a:lnTo>
                  <a:pt x="6422" y="44"/>
                </a:lnTo>
                <a:cubicBezTo>
                  <a:pt x="6410" y="40"/>
                  <a:pt x="6391" y="38"/>
                  <a:pt x="6366" y="36"/>
                </a:cubicBezTo>
                <a:lnTo>
                  <a:pt x="6366" y="37"/>
                </a:lnTo>
                <a:lnTo>
                  <a:pt x="3247" y="37"/>
                </a:lnTo>
                <a:lnTo>
                  <a:pt x="91" y="37"/>
                </a:lnTo>
                <a:cubicBezTo>
                  <a:pt x="70" y="35"/>
                  <a:pt x="51" y="33"/>
                  <a:pt x="40" y="30"/>
                </a:cubicBezTo>
                <a:lnTo>
                  <a:pt x="39" y="30"/>
                </a:lnTo>
                <a:cubicBezTo>
                  <a:pt x="28" y="26"/>
                  <a:pt x="7" y="19"/>
                  <a:pt x="8" y="1"/>
                </a:cubicBezTo>
                <a:lnTo>
                  <a:pt x="8" y="0"/>
                </a:lnTo>
                <a:lnTo>
                  <a:pt x="0" y="0"/>
                </a:lnTo>
                <a:lnTo>
                  <a:pt x="0" y="1"/>
                </a:lnTo>
                <a:cubicBezTo>
                  <a:pt x="0" y="11"/>
                  <a:pt x="0" y="26"/>
                  <a:pt x="1" y="34"/>
                </a:cubicBezTo>
                <a:cubicBezTo>
                  <a:pt x="4" y="53"/>
                  <a:pt x="13" y="63"/>
                  <a:pt x="36" y="70"/>
                </a:cubicBezTo>
                <a:lnTo>
                  <a:pt x="36" y="70"/>
                </a:lnTo>
                <a:cubicBezTo>
                  <a:pt x="47" y="73"/>
                  <a:pt x="66" y="75"/>
                  <a:pt x="91" y="77"/>
                </a:cubicBezTo>
                <a:lnTo>
                  <a:pt x="91" y="77"/>
                </a:lnTo>
                <a:lnTo>
                  <a:pt x="3180" y="77"/>
                </a:lnTo>
                <a:lnTo>
                  <a:pt x="6366" y="77"/>
                </a:lnTo>
                <a:cubicBezTo>
                  <a:pt x="6388" y="78"/>
                  <a:pt x="6406" y="80"/>
                  <a:pt x="6417" y="83"/>
                </a:cubicBezTo>
                <a:lnTo>
                  <a:pt x="6419" y="84"/>
                </a:lnTo>
                <a:cubicBezTo>
                  <a:pt x="6429" y="87"/>
                  <a:pt x="6450" y="94"/>
                  <a:pt x="6450" y="113"/>
                </a:cubicBezTo>
                <a:lnTo>
                  <a:pt x="6450" y="114"/>
                </a:lnTo>
                <a:lnTo>
                  <a:pt x="6458" y="114"/>
                </a:lnTo>
                <a:lnTo>
                  <a:pt x="6458" y="113"/>
                </a:lnTo>
                <a:cubicBezTo>
                  <a:pt x="6458" y="103"/>
                  <a:pt x="6457" y="87"/>
                  <a:pt x="6456" y="79"/>
                </a:cubicBezTo>
                <a:close/>
              </a:path>
            </a:pathLst>
          </a:custGeom>
          <a:solidFill>
            <a:schemeClr val="accent1"/>
          </a:solid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9" name="TextBox 7"/>
          <p:cNvSpPr txBox="1"/>
          <p:nvPr userDrawn="1"/>
        </p:nvSpPr>
        <p:spPr>
          <a:xfrm>
            <a:off x="0" y="-369332"/>
            <a:ext cx="11049000" cy="36933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r>
              <a:rPr lang="en-US" b="1" dirty="0" smtClean="0"/>
              <a:t>NOTE:</a:t>
            </a:r>
            <a:r>
              <a:rPr lang="en-US" b="1" baseline="0" dirty="0" smtClean="0"/>
              <a:t>  </a:t>
            </a:r>
            <a:r>
              <a:rPr lang="en-US" baseline="0" dirty="0" smtClean="0"/>
              <a:t>TEXT AND IMAGES IN GRAY BORDER WILL NOT PRINT AND WILL NOT BE PROJECTED</a:t>
            </a:r>
            <a:endParaRPr lang="en-US" dirty="0"/>
          </a:p>
        </p:txBody>
      </p:sp>
      <p:sp>
        <p:nvSpPr>
          <p:cNvPr id="10" name="TextBox 8"/>
          <p:cNvSpPr txBox="1"/>
          <p:nvPr userDrawn="1"/>
        </p:nvSpPr>
        <p:spPr>
          <a:xfrm>
            <a:off x="-2287399" y="976312"/>
            <a:ext cx="2177143" cy="2585323"/>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r>
              <a:rPr lang="en-US" sz="1800" b="1" kern="1200" dirty="0" smtClean="0">
                <a:solidFill>
                  <a:schemeClr val="tx1"/>
                </a:solidFill>
                <a:effectLst/>
                <a:latin typeface="+mn-lt"/>
                <a:ea typeface="+mn-ea"/>
                <a:cs typeface="+mn-cs"/>
              </a:rPr>
              <a:t>NOTE:  Due to compliance regulations – </a:t>
            </a:r>
            <a:r>
              <a:rPr lang="en-US" sz="1800" b="1" i="0" kern="1200" dirty="0" smtClean="0">
                <a:solidFill>
                  <a:schemeClr val="tx1"/>
                </a:solidFill>
                <a:effectLst/>
                <a:latin typeface="+mn-lt"/>
                <a:ea typeface="+mn-ea"/>
                <a:cs typeface="+mn-cs"/>
              </a:rPr>
              <a:t>you cannot delete slides, make changes to the slides or change the order of slides in this presentation. </a:t>
            </a:r>
            <a:endParaRPr lang="en-US" sz="1800" i="0" kern="1200" dirty="0" smtClean="0">
              <a:solidFill>
                <a:schemeClr val="tx1"/>
              </a:solidFill>
              <a:effectLst/>
              <a:latin typeface="+mn-lt"/>
              <a:ea typeface="+mn-ea"/>
              <a:cs typeface="+mn-cs"/>
            </a:endParaRPr>
          </a:p>
          <a:p>
            <a:pPr algn="l"/>
            <a:endParaRPr lang="en-US" sz="1800" b="1" baseline="0" dirty="0" smtClean="0">
              <a:solidFill>
                <a:schemeClr val="tx1">
                  <a:lumMod val="85000"/>
                  <a:lumOff val="15000"/>
                </a:schemeClr>
              </a:solidFill>
              <a:latin typeface="+mn-lt"/>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6250" y="178129"/>
            <a:ext cx="2152091" cy="607161"/>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1_Title Slide Full Image 3">
    <p:bg bwMode="auto">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188720"/>
            <a:ext cx="6172200" cy="1234440"/>
          </a:xfrm>
        </p:spPr>
        <p:txBody>
          <a:bodyPr vert="horz" lIns="91440" tIns="45720" rIns="91440" bIns="45720" rtlCol="0" anchor="t" anchorCtr="0">
            <a:noAutofit/>
          </a:bodyPr>
          <a:lstStyle>
            <a:lvl1pPr algn="l" defTabSz="457200" rtl="0" eaLnBrk="1" latinLnBrk="0" hangingPunct="1">
              <a:spcBef>
                <a:spcPct val="0"/>
              </a:spcBef>
              <a:buNone/>
              <a:defRPr lang="en-US" sz="3600" b="0" i="0" kern="1200" dirty="0" smtClean="0">
                <a:solidFill>
                  <a:schemeClr val="bg1"/>
                </a:solidFill>
                <a:latin typeface="Georgia"/>
                <a:ea typeface="+mj-ea"/>
                <a:cs typeface="Georgi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514600"/>
            <a:ext cx="6172200" cy="457200"/>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bwMode="gray">
          <a:xfrm>
            <a:off x="3581400" y="6567101"/>
            <a:ext cx="5105400" cy="138499"/>
          </a:xfrm>
          <a:prstGeom prst="rect">
            <a:avLst/>
          </a:prstGeom>
        </p:spPr>
        <p:txBody>
          <a:bodyPr/>
          <a:lstStyle>
            <a:lvl1pPr>
              <a:defRPr>
                <a:solidFill>
                  <a:schemeClr val="bg2"/>
                </a:solidFill>
              </a:defRPr>
            </a:lvl1pPr>
          </a:lstStyle>
          <a:p>
            <a:endParaRPr lang="en-US">
              <a:solidFill>
                <a:srgbClr val="FFFFFF"/>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274320"/>
            <a:ext cx="1508760" cy="410675"/>
          </a:xfrm>
          <a:prstGeom prst="rect">
            <a:avLst/>
          </a:prstGeom>
        </p:spPr>
      </p:pic>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Full Image 2">
    <p:bg bwMode="auto">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188720"/>
            <a:ext cx="4069080" cy="1234440"/>
          </a:xfrm>
        </p:spPr>
        <p:txBody>
          <a:bodyPr vert="horz" lIns="91440" tIns="45720" rIns="91440" bIns="45720" rtlCol="0" anchor="t" anchorCtr="0">
            <a:noAutofit/>
          </a:bodyPr>
          <a:lstStyle>
            <a:lvl1pPr algn="l" defTabSz="457200" rtl="0" eaLnBrk="1" latinLnBrk="0" hangingPunct="1">
              <a:spcBef>
                <a:spcPct val="0"/>
              </a:spcBef>
              <a:buNone/>
              <a:defRPr lang="en-US" sz="3600" b="0" i="0" kern="1200" dirty="0" smtClean="0">
                <a:solidFill>
                  <a:schemeClr val="accent1"/>
                </a:solidFill>
                <a:latin typeface="Georgia"/>
                <a:ea typeface="+mj-ea"/>
                <a:cs typeface="Georgia"/>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2514600"/>
            <a:ext cx="4069080" cy="457200"/>
          </a:xfrm>
        </p:spPr>
        <p:txBody>
          <a:bodyPr>
            <a:normAutofit/>
          </a:bodyPr>
          <a:lstStyle>
            <a:lvl1pPr marL="0" indent="0" algn="l">
              <a:buNone/>
              <a:defRPr sz="18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bwMode="gray">
          <a:xfrm>
            <a:off x="3581400" y="6567101"/>
            <a:ext cx="5105400" cy="138499"/>
          </a:xfrm>
          <a:prstGeom prst="rect">
            <a:avLst/>
          </a:prstGeom>
        </p:spPr>
        <p:txBody>
          <a:bodyPr/>
          <a:lstStyle>
            <a:lvl1pPr>
              <a:defRPr>
                <a:solidFill>
                  <a:schemeClr val="bg2"/>
                </a:solidFill>
              </a:defRPr>
            </a:lvl1pPr>
          </a:lstStyle>
          <a:p>
            <a:endParaRPr lang="en-US">
              <a:solidFill>
                <a:srgbClr val="FFFFFF"/>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274320"/>
            <a:ext cx="1508760" cy="410675"/>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Title Slide Full Image 1">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95375"/>
            <a:ext cx="6217920" cy="1234440"/>
          </a:xfrm>
        </p:spPr>
        <p:txBody>
          <a:bodyPr vert="horz" lIns="91440" tIns="45720" rIns="91440" bIns="45720" rtlCol="0" anchor="ctr" anchorCtr="0">
            <a:noAutofit/>
          </a:bodyPr>
          <a:lstStyle>
            <a:lvl1pPr algn="l" defTabSz="457200" rtl="0" eaLnBrk="1" latinLnBrk="0" hangingPunct="1">
              <a:spcBef>
                <a:spcPct val="0"/>
              </a:spcBef>
              <a:buNone/>
              <a:defRPr lang="en-US" sz="3600" b="0" i="0" kern="1200" dirty="0" smtClean="0">
                <a:solidFill>
                  <a:schemeClr val="accent1"/>
                </a:solidFill>
                <a:latin typeface="Georgia"/>
                <a:ea typeface="+mj-ea"/>
                <a:cs typeface="Georgia"/>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2604135"/>
            <a:ext cx="6126480" cy="457200"/>
          </a:xfrm>
        </p:spPr>
        <p:txBody>
          <a:bodyPr>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bwMode="gray">
          <a:xfrm>
            <a:off x="3581400" y="6567101"/>
            <a:ext cx="5105400" cy="138499"/>
          </a:xfrm>
          <a:prstGeom prst="rect">
            <a:avLst/>
          </a:prstGeom>
        </p:spPr>
        <p:txBody>
          <a:bodyPr/>
          <a:lstStyle>
            <a:lvl1pPr>
              <a:defRPr>
                <a:solidFill>
                  <a:schemeClr val="bg2"/>
                </a:solidFill>
              </a:defRPr>
            </a:lvl1pPr>
          </a:lstStyle>
          <a:p>
            <a:endParaRPr lang="en-US">
              <a:solidFill>
                <a:srgbClr val="FFFFFF"/>
              </a:solidFil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20_Title Slid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bwMode="gray">
          <a:xfrm>
            <a:off x="0" y="3200400"/>
            <a:ext cx="9144000" cy="3657600"/>
          </a:xfrm>
        </p:spPr>
        <p:txBody>
          <a:bodyPr>
            <a:normAutofit/>
          </a:bodyPr>
          <a:lstStyle>
            <a:lvl1pPr>
              <a:defRPr sz="1800">
                <a:solidFill>
                  <a:schemeClr val="accent6"/>
                </a:solidFill>
              </a:defRPr>
            </a:lvl1pPr>
          </a:lstStyle>
          <a:p>
            <a:r>
              <a:rPr lang="en-US" dirty="0" smtClean="0"/>
              <a:t>Double-click to add picture from file</a:t>
            </a:r>
            <a:endParaRPr lang="en-US" dirty="0"/>
          </a:p>
        </p:txBody>
      </p:sp>
      <p:sp>
        <p:nvSpPr>
          <p:cNvPr id="2" name="Title 1"/>
          <p:cNvSpPr>
            <a:spLocks noGrp="1"/>
          </p:cNvSpPr>
          <p:nvPr>
            <p:ph type="ctrTitle"/>
          </p:nvPr>
        </p:nvSpPr>
        <p:spPr>
          <a:xfrm>
            <a:off x="457200" y="1095375"/>
            <a:ext cx="6217920" cy="1234440"/>
          </a:xfrm>
        </p:spPr>
        <p:txBody>
          <a:bodyPr vert="horz" lIns="91440" tIns="45720" rIns="91440" bIns="45720" rtlCol="0" anchor="ctr" anchorCtr="0">
            <a:noAutofit/>
          </a:bodyPr>
          <a:lstStyle>
            <a:lvl1pPr algn="l" defTabSz="457200" rtl="0" eaLnBrk="1" latinLnBrk="0" hangingPunct="1">
              <a:spcBef>
                <a:spcPct val="0"/>
              </a:spcBef>
              <a:buNone/>
              <a:defRPr lang="en-US" sz="3600" b="0" i="0" kern="1200" dirty="0" smtClean="0">
                <a:solidFill>
                  <a:schemeClr val="accent1"/>
                </a:solidFill>
                <a:latin typeface="Georgia"/>
                <a:ea typeface="+mj-ea"/>
                <a:cs typeface="Georgia"/>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2604135"/>
            <a:ext cx="6126480" cy="457200"/>
          </a:xfrm>
        </p:spPr>
        <p:txBody>
          <a:bodyPr>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bwMode="gray">
          <a:xfrm>
            <a:off x="3581400" y="6567101"/>
            <a:ext cx="5105400" cy="138499"/>
          </a:xfrm>
          <a:prstGeom prst="rect">
            <a:avLst/>
          </a:prstGeom>
        </p:spPr>
        <p:txBody>
          <a:bodyPr/>
          <a:lstStyle/>
          <a:p>
            <a:endParaRPr lang="en-US">
              <a:solidFill>
                <a:prstClr val="black">
                  <a:lumMod val="50000"/>
                  <a:lumOff val="50000"/>
                </a:prstClr>
              </a:solidFill>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marL="282575" indent="-182563">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1A2DCB2D-F3A1-47AC-A248-15826C4C808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1A2DCB2D-F3A1-47AC-A248-15826C4C808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s Title Slide 2">
    <p:bg bwMode="auto">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188720"/>
            <a:ext cx="6172200" cy="1234440"/>
          </a:xfrm>
        </p:spPr>
        <p:txBody>
          <a:bodyPr vert="horz" lIns="91440" tIns="45720" rIns="91440" bIns="45720" rtlCol="0" anchor="t" anchorCtr="0">
            <a:noAutofit/>
          </a:bodyPr>
          <a:lstStyle>
            <a:lvl1pPr algn="l" defTabSz="457200" rtl="0" eaLnBrk="1" latinLnBrk="0" hangingPunct="1">
              <a:spcBef>
                <a:spcPct val="0"/>
              </a:spcBef>
              <a:buNone/>
              <a:defRPr lang="en-US" sz="3600" b="0" i="0" kern="1200" dirty="0" smtClean="0">
                <a:solidFill>
                  <a:schemeClr val="accent1"/>
                </a:solidFill>
                <a:latin typeface="Georgia"/>
                <a:ea typeface="+mj-ea"/>
                <a:cs typeface="Georgi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514600"/>
            <a:ext cx="6172200" cy="457200"/>
          </a:xfrm>
        </p:spPr>
        <p:txBody>
          <a:bodyPr>
            <a:normAutofit/>
          </a:bodyPr>
          <a:lstStyle>
            <a:lvl1pPr marL="0" indent="0" algn="l">
              <a:buNone/>
              <a:defRPr sz="180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bwMode="gray">
          <a:xfrm>
            <a:off x="3581400" y="6567101"/>
            <a:ext cx="5105400" cy="138499"/>
          </a:xfrm>
          <a:prstGeom prst="rect">
            <a:avLst/>
          </a:prstGeom>
        </p:spPr>
        <p:txBody>
          <a:bodyPr/>
          <a:lstStyle>
            <a:lvl1pPr>
              <a:defRPr>
                <a:solidFill>
                  <a:schemeClr val="tx2"/>
                </a:solidFill>
              </a:defRPr>
            </a:lvl1pPr>
          </a:lstStyle>
          <a:p>
            <a:endParaRPr lang="en-US" dirty="0"/>
          </a:p>
        </p:txBody>
      </p:sp>
      <p:sp>
        <p:nvSpPr>
          <p:cNvPr id="7" name="Freeform 18"/>
          <p:cNvSpPr>
            <a:spLocks/>
          </p:cNvSpPr>
          <p:nvPr userDrawn="1"/>
        </p:nvSpPr>
        <p:spPr bwMode="gray">
          <a:xfrm>
            <a:off x="0" y="914400"/>
            <a:ext cx="6634163" cy="239713"/>
          </a:xfrm>
          <a:custGeom>
            <a:avLst/>
            <a:gdLst/>
            <a:ahLst/>
            <a:cxnLst>
              <a:cxn ang="0">
                <a:pos x="6941" y="136"/>
              </a:cxn>
              <a:cxn ang="0">
                <a:pos x="6941" y="136"/>
              </a:cxn>
              <a:cxn ang="0">
                <a:pos x="6830" y="22"/>
              </a:cxn>
              <a:cxn ang="0">
                <a:pos x="6830" y="22"/>
              </a:cxn>
              <a:cxn ang="0">
                <a:pos x="6652" y="0"/>
              </a:cxn>
              <a:cxn ang="0">
                <a:pos x="6652" y="0"/>
              </a:cxn>
              <a:cxn ang="0">
                <a:pos x="4408" y="0"/>
              </a:cxn>
              <a:cxn ang="0">
                <a:pos x="0" y="0"/>
              </a:cxn>
              <a:cxn ang="0">
                <a:pos x="0" y="128"/>
              </a:cxn>
              <a:cxn ang="0">
                <a:pos x="4353" y="128"/>
              </a:cxn>
              <a:cxn ang="0">
                <a:pos x="6652" y="128"/>
              </a:cxn>
              <a:cxn ang="0">
                <a:pos x="6817" y="149"/>
              </a:cxn>
              <a:cxn ang="0">
                <a:pos x="6821" y="150"/>
              </a:cxn>
              <a:cxn ang="0">
                <a:pos x="6920" y="243"/>
              </a:cxn>
              <a:cxn ang="0">
                <a:pos x="6920" y="249"/>
              </a:cxn>
              <a:cxn ang="0">
                <a:pos x="6946" y="248"/>
              </a:cxn>
              <a:cxn ang="0">
                <a:pos x="6946" y="242"/>
              </a:cxn>
              <a:cxn ang="0">
                <a:pos x="6941" y="136"/>
              </a:cxn>
            </a:cxnLst>
            <a:rect l="0" t="0" r="r" b="b"/>
            <a:pathLst>
              <a:path w="6947" h="249">
                <a:moveTo>
                  <a:pt x="6941" y="136"/>
                </a:moveTo>
                <a:lnTo>
                  <a:pt x="6941" y="136"/>
                </a:lnTo>
                <a:cubicBezTo>
                  <a:pt x="6932" y="76"/>
                  <a:pt x="6902" y="45"/>
                  <a:pt x="6830" y="22"/>
                </a:cubicBezTo>
                <a:lnTo>
                  <a:pt x="6830" y="22"/>
                </a:lnTo>
                <a:cubicBezTo>
                  <a:pt x="6793" y="11"/>
                  <a:pt x="6734" y="3"/>
                  <a:pt x="6652" y="0"/>
                </a:cubicBezTo>
                <a:lnTo>
                  <a:pt x="6652" y="0"/>
                </a:lnTo>
                <a:lnTo>
                  <a:pt x="4408" y="0"/>
                </a:lnTo>
                <a:lnTo>
                  <a:pt x="0" y="0"/>
                </a:lnTo>
                <a:lnTo>
                  <a:pt x="0" y="128"/>
                </a:lnTo>
                <a:lnTo>
                  <a:pt x="4353" y="128"/>
                </a:lnTo>
                <a:lnTo>
                  <a:pt x="6652" y="128"/>
                </a:lnTo>
                <a:cubicBezTo>
                  <a:pt x="6721" y="132"/>
                  <a:pt x="6780" y="138"/>
                  <a:pt x="6817" y="149"/>
                </a:cubicBezTo>
                <a:lnTo>
                  <a:pt x="6821" y="150"/>
                </a:lnTo>
                <a:cubicBezTo>
                  <a:pt x="6854" y="161"/>
                  <a:pt x="6922" y="184"/>
                  <a:pt x="6920" y="243"/>
                </a:cubicBezTo>
                <a:lnTo>
                  <a:pt x="6920" y="249"/>
                </a:lnTo>
                <a:lnTo>
                  <a:pt x="6946" y="248"/>
                </a:lnTo>
                <a:lnTo>
                  <a:pt x="6946" y="242"/>
                </a:lnTo>
                <a:cubicBezTo>
                  <a:pt x="6947" y="211"/>
                  <a:pt x="6945" y="162"/>
                  <a:pt x="6941" y="13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TextBox 8"/>
          <p:cNvSpPr txBox="1"/>
          <p:nvPr userDrawn="1"/>
        </p:nvSpPr>
        <p:spPr>
          <a:xfrm>
            <a:off x="501964" y="274320"/>
            <a:ext cx="1990165" cy="457200"/>
          </a:xfrm>
          <a:prstGeom prst="rect">
            <a:avLst/>
          </a:prstGeom>
          <a:noFill/>
          <a:ln>
            <a:solidFill>
              <a:schemeClr val="accent1"/>
            </a:solidFill>
          </a:ln>
        </p:spPr>
        <p:txBody>
          <a:bodyPr wrap="square" rtlCol="0">
            <a:spAutoFit/>
          </a:bodyPr>
          <a:lstStyle/>
          <a:p>
            <a:r>
              <a:rPr lang="en-US" dirty="0" smtClean="0"/>
              <a:t>&lt;1/2” tal</a:t>
            </a:r>
            <a:r>
              <a:rPr lang="en-US" baseline="0" dirty="0" smtClean="0"/>
              <a:t>l logo&gt;</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s  Title Slide 2">
    <p:bg bwMode="auto">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188720"/>
            <a:ext cx="6172200" cy="1234440"/>
          </a:xfrm>
        </p:spPr>
        <p:txBody>
          <a:bodyPr vert="horz" lIns="91440" tIns="45720" rIns="91440" bIns="45720" rtlCol="0" anchor="t" anchorCtr="0">
            <a:noAutofit/>
          </a:bodyPr>
          <a:lstStyle>
            <a:lvl1pPr algn="l" defTabSz="457200" rtl="0" eaLnBrk="1" latinLnBrk="0" hangingPunct="1">
              <a:spcBef>
                <a:spcPct val="0"/>
              </a:spcBef>
              <a:buNone/>
              <a:defRPr lang="en-US" sz="3600" b="0" i="0" kern="1200" dirty="0" smtClean="0">
                <a:solidFill>
                  <a:schemeClr val="bg1"/>
                </a:solidFill>
                <a:latin typeface="Georgia"/>
                <a:ea typeface="+mj-ea"/>
                <a:cs typeface="Georgi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514600"/>
            <a:ext cx="6172200" cy="457200"/>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bwMode="gray">
          <a:xfrm>
            <a:off x="3581400" y="6567101"/>
            <a:ext cx="5105400" cy="138499"/>
          </a:xfrm>
          <a:prstGeom prst="rect">
            <a:avLst/>
          </a:prstGeom>
        </p:spPr>
        <p:txBody>
          <a:bodyPr/>
          <a:lstStyle>
            <a:lvl1pPr>
              <a:defRPr>
                <a:solidFill>
                  <a:schemeClr val="tx2"/>
                </a:solidFill>
              </a:defRPr>
            </a:lvl1pPr>
          </a:lstStyle>
          <a:p>
            <a:endParaRPr lang="en-US" dirty="0"/>
          </a:p>
        </p:txBody>
      </p:sp>
      <p:sp>
        <p:nvSpPr>
          <p:cNvPr id="7" name="Freeform 18"/>
          <p:cNvSpPr>
            <a:spLocks/>
          </p:cNvSpPr>
          <p:nvPr userDrawn="1"/>
        </p:nvSpPr>
        <p:spPr bwMode="gray">
          <a:xfrm>
            <a:off x="0" y="914400"/>
            <a:ext cx="6634163" cy="239713"/>
          </a:xfrm>
          <a:custGeom>
            <a:avLst/>
            <a:gdLst/>
            <a:ahLst/>
            <a:cxnLst>
              <a:cxn ang="0">
                <a:pos x="6941" y="136"/>
              </a:cxn>
              <a:cxn ang="0">
                <a:pos x="6941" y="136"/>
              </a:cxn>
              <a:cxn ang="0">
                <a:pos x="6830" y="22"/>
              </a:cxn>
              <a:cxn ang="0">
                <a:pos x="6830" y="22"/>
              </a:cxn>
              <a:cxn ang="0">
                <a:pos x="6652" y="0"/>
              </a:cxn>
              <a:cxn ang="0">
                <a:pos x="6652" y="0"/>
              </a:cxn>
              <a:cxn ang="0">
                <a:pos x="4408" y="0"/>
              </a:cxn>
              <a:cxn ang="0">
                <a:pos x="0" y="0"/>
              </a:cxn>
              <a:cxn ang="0">
                <a:pos x="0" y="128"/>
              </a:cxn>
              <a:cxn ang="0">
                <a:pos x="4353" y="128"/>
              </a:cxn>
              <a:cxn ang="0">
                <a:pos x="6652" y="128"/>
              </a:cxn>
              <a:cxn ang="0">
                <a:pos x="6817" y="149"/>
              </a:cxn>
              <a:cxn ang="0">
                <a:pos x="6821" y="150"/>
              </a:cxn>
              <a:cxn ang="0">
                <a:pos x="6920" y="243"/>
              </a:cxn>
              <a:cxn ang="0">
                <a:pos x="6920" y="249"/>
              </a:cxn>
              <a:cxn ang="0">
                <a:pos x="6946" y="248"/>
              </a:cxn>
              <a:cxn ang="0">
                <a:pos x="6946" y="242"/>
              </a:cxn>
              <a:cxn ang="0">
                <a:pos x="6941" y="136"/>
              </a:cxn>
            </a:cxnLst>
            <a:rect l="0" t="0" r="r" b="b"/>
            <a:pathLst>
              <a:path w="6947" h="249">
                <a:moveTo>
                  <a:pt x="6941" y="136"/>
                </a:moveTo>
                <a:lnTo>
                  <a:pt x="6941" y="136"/>
                </a:lnTo>
                <a:cubicBezTo>
                  <a:pt x="6932" y="76"/>
                  <a:pt x="6902" y="45"/>
                  <a:pt x="6830" y="22"/>
                </a:cubicBezTo>
                <a:lnTo>
                  <a:pt x="6830" y="22"/>
                </a:lnTo>
                <a:cubicBezTo>
                  <a:pt x="6793" y="11"/>
                  <a:pt x="6734" y="3"/>
                  <a:pt x="6652" y="0"/>
                </a:cubicBezTo>
                <a:lnTo>
                  <a:pt x="6652" y="0"/>
                </a:lnTo>
                <a:lnTo>
                  <a:pt x="4408" y="0"/>
                </a:lnTo>
                <a:lnTo>
                  <a:pt x="0" y="0"/>
                </a:lnTo>
                <a:lnTo>
                  <a:pt x="0" y="128"/>
                </a:lnTo>
                <a:lnTo>
                  <a:pt x="4353" y="128"/>
                </a:lnTo>
                <a:lnTo>
                  <a:pt x="6652" y="128"/>
                </a:lnTo>
                <a:cubicBezTo>
                  <a:pt x="6721" y="132"/>
                  <a:pt x="6780" y="138"/>
                  <a:pt x="6817" y="149"/>
                </a:cubicBezTo>
                <a:lnTo>
                  <a:pt x="6821" y="150"/>
                </a:lnTo>
                <a:cubicBezTo>
                  <a:pt x="6854" y="161"/>
                  <a:pt x="6922" y="184"/>
                  <a:pt x="6920" y="243"/>
                </a:cubicBezTo>
                <a:lnTo>
                  <a:pt x="6920" y="249"/>
                </a:lnTo>
                <a:lnTo>
                  <a:pt x="6946" y="248"/>
                </a:lnTo>
                <a:lnTo>
                  <a:pt x="6946" y="242"/>
                </a:lnTo>
                <a:cubicBezTo>
                  <a:pt x="6947" y="211"/>
                  <a:pt x="6945" y="162"/>
                  <a:pt x="6941" y="136"/>
                </a:cubicBez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274320"/>
            <a:ext cx="1508760" cy="410675"/>
          </a:xfrm>
          <a:prstGeom prst="rect">
            <a:avLst/>
          </a:prstGeom>
        </p:spPr>
      </p:pic>
    </p:spTree>
    <p:extLst>
      <p:ext uri="{BB962C8B-B14F-4D97-AF65-F5344CB8AC3E}">
        <p14:creationId xmlns:p14="http://schemas.microsoft.com/office/powerpoint/2010/main" val="23334125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s Title Slide 3">
    <p:bg bwMode="auto">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bwMode="gray">
          <a:xfrm>
            <a:off x="3581400" y="6567101"/>
            <a:ext cx="5105400" cy="138499"/>
          </a:xfrm>
          <a:prstGeom prst="rect">
            <a:avLst/>
          </a:prstGeom>
        </p:spPr>
        <p:txBody>
          <a:bodyPr/>
          <a:lstStyle>
            <a:lvl1pPr>
              <a:defRPr>
                <a:solidFill>
                  <a:schemeClr val="tx2"/>
                </a:solidFill>
              </a:defRPr>
            </a:lvl1pPr>
          </a:lstStyle>
          <a:p>
            <a:endParaRPr lang="en-US" dirty="0"/>
          </a:p>
        </p:txBody>
      </p:sp>
      <p:sp>
        <p:nvSpPr>
          <p:cNvPr id="8" name="Title 1"/>
          <p:cNvSpPr>
            <a:spLocks noGrp="1"/>
          </p:cNvSpPr>
          <p:nvPr>
            <p:ph type="ctrTitle"/>
          </p:nvPr>
        </p:nvSpPr>
        <p:spPr>
          <a:xfrm>
            <a:off x="457200" y="1095375"/>
            <a:ext cx="6217920" cy="1234440"/>
          </a:xfrm>
        </p:spPr>
        <p:txBody>
          <a:bodyPr vert="horz" lIns="91440" tIns="45720" rIns="91440" bIns="45720" rtlCol="0" anchor="ctr" anchorCtr="0">
            <a:noAutofit/>
          </a:bodyPr>
          <a:lstStyle>
            <a:lvl1pPr algn="l" defTabSz="457200" rtl="0" eaLnBrk="1" latinLnBrk="0" hangingPunct="1">
              <a:spcBef>
                <a:spcPct val="0"/>
              </a:spcBef>
              <a:buNone/>
              <a:defRPr lang="en-US" sz="3600" b="0" i="0" kern="1200" dirty="0" smtClean="0">
                <a:solidFill>
                  <a:schemeClr val="accent1"/>
                </a:solidFill>
                <a:latin typeface="Georgia"/>
                <a:ea typeface="+mj-ea"/>
                <a:cs typeface="Georgia"/>
              </a:defRPr>
            </a:lvl1pPr>
          </a:lstStyle>
          <a:p>
            <a:r>
              <a:rPr lang="en-US" smtClean="0"/>
              <a:t>Click to edit Master title style</a:t>
            </a:r>
            <a:endParaRPr lang="en-US" dirty="0"/>
          </a:p>
        </p:txBody>
      </p:sp>
      <p:sp>
        <p:nvSpPr>
          <p:cNvPr id="10" name="Subtitle 2"/>
          <p:cNvSpPr>
            <a:spLocks noGrp="1"/>
          </p:cNvSpPr>
          <p:nvPr>
            <p:ph type="subTitle" idx="1"/>
          </p:nvPr>
        </p:nvSpPr>
        <p:spPr>
          <a:xfrm>
            <a:off x="457200" y="2604135"/>
            <a:ext cx="6126480" cy="457200"/>
          </a:xfrm>
        </p:spPr>
        <p:txBody>
          <a:bodyPr>
            <a:normAutofit/>
          </a:bodyPr>
          <a:lstStyle>
            <a:lvl1pPr marL="0" indent="0" algn="l">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Freeform 9"/>
          <p:cNvSpPr>
            <a:spLocks/>
          </p:cNvSpPr>
          <p:nvPr userDrawn="1"/>
        </p:nvSpPr>
        <p:spPr bwMode="gray">
          <a:xfrm>
            <a:off x="476250" y="914400"/>
            <a:ext cx="6154738" cy="123825"/>
          </a:xfrm>
          <a:custGeom>
            <a:avLst/>
            <a:gdLst/>
            <a:ahLst/>
            <a:cxnLst>
              <a:cxn ang="0">
                <a:pos x="6456" y="79"/>
              </a:cxn>
              <a:cxn ang="0">
                <a:pos x="6456" y="79"/>
              </a:cxn>
              <a:cxn ang="0">
                <a:pos x="6422" y="44"/>
              </a:cxn>
              <a:cxn ang="0">
                <a:pos x="6422" y="44"/>
              </a:cxn>
              <a:cxn ang="0">
                <a:pos x="6366" y="36"/>
              </a:cxn>
              <a:cxn ang="0">
                <a:pos x="6366" y="37"/>
              </a:cxn>
              <a:cxn ang="0">
                <a:pos x="3247" y="37"/>
              </a:cxn>
              <a:cxn ang="0">
                <a:pos x="91" y="37"/>
              </a:cxn>
              <a:cxn ang="0">
                <a:pos x="40" y="30"/>
              </a:cxn>
              <a:cxn ang="0">
                <a:pos x="39" y="30"/>
              </a:cxn>
              <a:cxn ang="0">
                <a:pos x="8" y="1"/>
              </a:cxn>
              <a:cxn ang="0">
                <a:pos x="8" y="0"/>
              </a:cxn>
              <a:cxn ang="0">
                <a:pos x="0" y="0"/>
              </a:cxn>
              <a:cxn ang="0">
                <a:pos x="0" y="1"/>
              </a:cxn>
              <a:cxn ang="0">
                <a:pos x="1" y="34"/>
              </a:cxn>
              <a:cxn ang="0">
                <a:pos x="36" y="70"/>
              </a:cxn>
              <a:cxn ang="0">
                <a:pos x="36" y="70"/>
              </a:cxn>
              <a:cxn ang="0">
                <a:pos x="91" y="77"/>
              </a:cxn>
              <a:cxn ang="0">
                <a:pos x="91" y="77"/>
              </a:cxn>
              <a:cxn ang="0">
                <a:pos x="3180" y="77"/>
              </a:cxn>
              <a:cxn ang="0">
                <a:pos x="6366" y="77"/>
              </a:cxn>
              <a:cxn ang="0">
                <a:pos x="6417" y="83"/>
              </a:cxn>
              <a:cxn ang="0">
                <a:pos x="6419" y="84"/>
              </a:cxn>
              <a:cxn ang="0">
                <a:pos x="6450" y="113"/>
              </a:cxn>
              <a:cxn ang="0">
                <a:pos x="6450" y="114"/>
              </a:cxn>
              <a:cxn ang="0">
                <a:pos x="6458" y="114"/>
              </a:cxn>
              <a:cxn ang="0">
                <a:pos x="6458" y="113"/>
              </a:cxn>
              <a:cxn ang="0">
                <a:pos x="6456" y="79"/>
              </a:cxn>
            </a:cxnLst>
            <a:rect l="0" t="0" r="r" b="b"/>
            <a:pathLst>
              <a:path w="6458" h="114">
                <a:moveTo>
                  <a:pt x="6456" y="79"/>
                </a:moveTo>
                <a:lnTo>
                  <a:pt x="6456" y="79"/>
                </a:lnTo>
                <a:cubicBezTo>
                  <a:pt x="6454" y="60"/>
                  <a:pt x="6444" y="51"/>
                  <a:pt x="6422" y="44"/>
                </a:cubicBezTo>
                <a:lnTo>
                  <a:pt x="6422" y="44"/>
                </a:lnTo>
                <a:cubicBezTo>
                  <a:pt x="6410" y="40"/>
                  <a:pt x="6391" y="38"/>
                  <a:pt x="6366" y="36"/>
                </a:cubicBezTo>
                <a:lnTo>
                  <a:pt x="6366" y="37"/>
                </a:lnTo>
                <a:lnTo>
                  <a:pt x="3247" y="37"/>
                </a:lnTo>
                <a:lnTo>
                  <a:pt x="91" y="37"/>
                </a:lnTo>
                <a:cubicBezTo>
                  <a:pt x="70" y="35"/>
                  <a:pt x="51" y="33"/>
                  <a:pt x="40" y="30"/>
                </a:cubicBezTo>
                <a:lnTo>
                  <a:pt x="39" y="30"/>
                </a:lnTo>
                <a:cubicBezTo>
                  <a:pt x="28" y="26"/>
                  <a:pt x="7" y="19"/>
                  <a:pt x="8" y="1"/>
                </a:cubicBezTo>
                <a:lnTo>
                  <a:pt x="8" y="0"/>
                </a:lnTo>
                <a:lnTo>
                  <a:pt x="0" y="0"/>
                </a:lnTo>
                <a:lnTo>
                  <a:pt x="0" y="1"/>
                </a:lnTo>
                <a:cubicBezTo>
                  <a:pt x="0" y="11"/>
                  <a:pt x="0" y="26"/>
                  <a:pt x="1" y="34"/>
                </a:cubicBezTo>
                <a:cubicBezTo>
                  <a:pt x="4" y="53"/>
                  <a:pt x="13" y="63"/>
                  <a:pt x="36" y="70"/>
                </a:cubicBezTo>
                <a:lnTo>
                  <a:pt x="36" y="70"/>
                </a:lnTo>
                <a:cubicBezTo>
                  <a:pt x="47" y="73"/>
                  <a:pt x="66" y="75"/>
                  <a:pt x="91" y="77"/>
                </a:cubicBezTo>
                <a:lnTo>
                  <a:pt x="91" y="77"/>
                </a:lnTo>
                <a:lnTo>
                  <a:pt x="3180" y="77"/>
                </a:lnTo>
                <a:lnTo>
                  <a:pt x="6366" y="77"/>
                </a:lnTo>
                <a:cubicBezTo>
                  <a:pt x="6388" y="78"/>
                  <a:pt x="6406" y="80"/>
                  <a:pt x="6417" y="83"/>
                </a:cubicBezTo>
                <a:lnTo>
                  <a:pt x="6419" y="84"/>
                </a:lnTo>
                <a:cubicBezTo>
                  <a:pt x="6429" y="87"/>
                  <a:pt x="6450" y="94"/>
                  <a:pt x="6450" y="113"/>
                </a:cubicBezTo>
                <a:lnTo>
                  <a:pt x="6450" y="114"/>
                </a:lnTo>
                <a:lnTo>
                  <a:pt x="6458" y="114"/>
                </a:lnTo>
                <a:lnTo>
                  <a:pt x="6458" y="113"/>
                </a:lnTo>
                <a:cubicBezTo>
                  <a:pt x="6458" y="103"/>
                  <a:pt x="6457" y="87"/>
                  <a:pt x="6456" y="79"/>
                </a:cubicBezTo>
                <a:close/>
              </a:path>
            </a:pathLst>
          </a:custGeom>
          <a:solidFill>
            <a:schemeClr val="accent1"/>
          </a:solid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9"/>
          <p:cNvSpPr>
            <a:spLocks/>
          </p:cNvSpPr>
          <p:nvPr userDrawn="1"/>
        </p:nvSpPr>
        <p:spPr bwMode="gray">
          <a:xfrm>
            <a:off x="476250" y="2419350"/>
            <a:ext cx="6154738" cy="123825"/>
          </a:xfrm>
          <a:custGeom>
            <a:avLst/>
            <a:gdLst/>
            <a:ahLst/>
            <a:cxnLst>
              <a:cxn ang="0">
                <a:pos x="6456" y="79"/>
              </a:cxn>
              <a:cxn ang="0">
                <a:pos x="6456" y="79"/>
              </a:cxn>
              <a:cxn ang="0">
                <a:pos x="6422" y="44"/>
              </a:cxn>
              <a:cxn ang="0">
                <a:pos x="6422" y="44"/>
              </a:cxn>
              <a:cxn ang="0">
                <a:pos x="6366" y="36"/>
              </a:cxn>
              <a:cxn ang="0">
                <a:pos x="6366" y="37"/>
              </a:cxn>
              <a:cxn ang="0">
                <a:pos x="3247" y="37"/>
              </a:cxn>
              <a:cxn ang="0">
                <a:pos x="91" y="37"/>
              </a:cxn>
              <a:cxn ang="0">
                <a:pos x="40" y="30"/>
              </a:cxn>
              <a:cxn ang="0">
                <a:pos x="39" y="30"/>
              </a:cxn>
              <a:cxn ang="0">
                <a:pos x="8" y="1"/>
              </a:cxn>
              <a:cxn ang="0">
                <a:pos x="8" y="0"/>
              </a:cxn>
              <a:cxn ang="0">
                <a:pos x="0" y="0"/>
              </a:cxn>
              <a:cxn ang="0">
                <a:pos x="0" y="1"/>
              </a:cxn>
              <a:cxn ang="0">
                <a:pos x="1" y="34"/>
              </a:cxn>
              <a:cxn ang="0">
                <a:pos x="36" y="70"/>
              </a:cxn>
              <a:cxn ang="0">
                <a:pos x="36" y="70"/>
              </a:cxn>
              <a:cxn ang="0">
                <a:pos x="91" y="77"/>
              </a:cxn>
              <a:cxn ang="0">
                <a:pos x="91" y="77"/>
              </a:cxn>
              <a:cxn ang="0">
                <a:pos x="3180" y="77"/>
              </a:cxn>
              <a:cxn ang="0">
                <a:pos x="6366" y="77"/>
              </a:cxn>
              <a:cxn ang="0">
                <a:pos x="6417" y="83"/>
              </a:cxn>
              <a:cxn ang="0">
                <a:pos x="6419" y="84"/>
              </a:cxn>
              <a:cxn ang="0">
                <a:pos x="6450" y="113"/>
              </a:cxn>
              <a:cxn ang="0">
                <a:pos x="6450" y="114"/>
              </a:cxn>
              <a:cxn ang="0">
                <a:pos x="6458" y="114"/>
              </a:cxn>
              <a:cxn ang="0">
                <a:pos x="6458" y="113"/>
              </a:cxn>
              <a:cxn ang="0">
                <a:pos x="6456" y="79"/>
              </a:cxn>
            </a:cxnLst>
            <a:rect l="0" t="0" r="r" b="b"/>
            <a:pathLst>
              <a:path w="6458" h="114">
                <a:moveTo>
                  <a:pt x="6456" y="79"/>
                </a:moveTo>
                <a:lnTo>
                  <a:pt x="6456" y="79"/>
                </a:lnTo>
                <a:cubicBezTo>
                  <a:pt x="6454" y="60"/>
                  <a:pt x="6444" y="51"/>
                  <a:pt x="6422" y="44"/>
                </a:cubicBezTo>
                <a:lnTo>
                  <a:pt x="6422" y="44"/>
                </a:lnTo>
                <a:cubicBezTo>
                  <a:pt x="6410" y="40"/>
                  <a:pt x="6391" y="38"/>
                  <a:pt x="6366" y="36"/>
                </a:cubicBezTo>
                <a:lnTo>
                  <a:pt x="6366" y="37"/>
                </a:lnTo>
                <a:lnTo>
                  <a:pt x="3247" y="37"/>
                </a:lnTo>
                <a:lnTo>
                  <a:pt x="91" y="37"/>
                </a:lnTo>
                <a:cubicBezTo>
                  <a:pt x="70" y="35"/>
                  <a:pt x="51" y="33"/>
                  <a:pt x="40" y="30"/>
                </a:cubicBezTo>
                <a:lnTo>
                  <a:pt x="39" y="30"/>
                </a:lnTo>
                <a:cubicBezTo>
                  <a:pt x="28" y="26"/>
                  <a:pt x="7" y="19"/>
                  <a:pt x="8" y="1"/>
                </a:cubicBezTo>
                <a:lnTo>
                  <a:pt x="8" y="0"/>
                </a:lnTo>
                <a:lnTo>
                  <a:pt x="0" y="0"/>
                </a:lnTo>
                <a:lnTo>
                  <a:pt x="0" y="1"/>
                </a:lnTo>
                <a:cubicBezTo>
                  <a:pt x="0" y="11"/>
                  <a:pt x="0" y="26"/>
                  <a:pt x="1" y="34"/>
                </a:cubicBezTo>
                <a:cubicBezTo>
                  <a:pt x="4" y="53"/>
                  <a:pt x="13" y="63"/>
                  <a:pt x="36" y="70"/>
                </a:cubicBezTo>
                <a:lnTo>
                  <a:pt x="36" y="70"/>
                </a:lnTo>
                <a:cubicBezTo>
                  <a:pt x="47" y="73"/>
                  <a:pt x="66" y="75"/>
                  <a:pt x="91" y="77"/>
                </a:cubicBezTo>
                <a:lnTo>
                  <a:pt x="91" y="77"/>
                </a:lnTo>
                <a:lnTo>
                  <a:pt x="3180" y="77"/>
                </a:lnTo>
                <a:lnTo>
                  <a:pt x="6366" y="77"/>
                </a:lnTo>
                <a:cubicBezTo>
                  <a:pt x="6388" y="78"/>
                  <a:pt x="6406" y="80"/>
                  <a:pt x="6417" y="83"/>
                </a:cubicBezTo>
                <a:lnTo>
                  <a:pt x="6419" y="84"/>
                </a:lnTo>
                <a:cubicBezTo>
                  <a:pt x="6429" y="87"/>
                  <a:pt x="6450" y="94"/>
                  <a:pt x="6450" y="113"/>
                </a:cubicBezTo>
                <a:lnTo>
                  <a:pt x="6450" y="114"/>
                </a:lnTo>
                <a:lnTo>
                  <a:pt x="6458" y="114"/>
                </a:lnTo>
                <a:lnTo>
                  <a:pt x="6458" y="113"/>
                </a:lnTo>
                <a:cubicBezTo>
                  <a:pt x="6458" y="103"/>
                  <a:pt x="6457" y="87"/>
                  <a:pt x="6456" y="79"/>
                </a:cubicBezTo>
                <a:close/>
              </a:path>
            </a:pathLst>
          </a:custGeom>
          <a:solidFill>
            <a:schemeClr val="accent1"/>
          </a:solid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 name="TextBox 1"/>
          <p:cNvSpPr txBox="1"/>
          <p:nvPr userDrawn="1"/>
        </p:nvSpPr>
        <p:spPr>
          <a:xfrm>
            <a:off x="476250" y="295275"/>
            <a:ext cx="1533525" cy="369332"/>
          </a:xfrm>
          <a:prstGeom prst="rect">
            <a:avLst/>
          </a:prstGeom>
          <a:noFill/>
        </p:spPr>
        <p:txBody>
          <a:bodyPr wrap="square" rtlCol="0">
            <a:spAutoFit/>
          </a:bodyPr>
          <a:lstStyle/>
          <a:p>
            <a:r>
              <a:rPr lang="en-US" dirty="0" smtClean="0"/>
              <a:t>&lt;logo&gt;</a:t>
            </a:r>
            <a:endParaRPr lang="en-US" dirty="0"/>
          </a:p>
        </p:txBody>
      </p:sp>
    </p:spTree>
    <p:extLst>
      <p:ext uri="{BB962C8B-B14F-4D97-AF65-F5344CB8AC3E}">
        <p14:creationId xmlns:p14="http://schemas.microsoft.com/office/powerpoint/2010/main" val="151378500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s Title Slide 3a">
    <p:bg bwMode="auto">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bwMode="gray">
          <a:xfrm>
            <a:off x="3581400" y="6567101"/>
            <a:ext cx="5105400" cy="138499"/>
          </a:xfrm>
          <a:prstGeom prst="rect">
            <a:avLst/>
          </a:prstGeom>
        </p:spPr>
        <p:txBody>
          <a:bodyPr/>
          <a:lstStyle>
            <a:lvl1pPr>
              <a:defRPr>
                <a:solidFill>
                  <a:schemeClr val="tx2"/>
                </a:solidFill>
              </a:defRPr>
            </a:lvl1pPr>
          </a:lstStyle>
          <a:p>
            <a:endParaRPr lang="en-US" dirty="0"/>
          </a:p>
        </p:txBody>
      </p:sp>
      <p:sp>
        <p:nvSpPr>
          <p:cNvPr id="8" name="Title 1"/>
          <p:cNvSpPr>
            <a:spLocks noGrp="1"/>
          </p:cNvSpPr>
          <p:nvPr>
            <p:ph type="ctrTitle"/>
          </p:nvPr>
        </p:nvSpPr>
        <p:spPr>
          <a:xfrm>
            <a:off x="457200" y="1095375"/>
            <a:ext cx="6217920" cy="1234440"/>
          </a:xfrm>
        </p:spPr>
        <p:txBody>
          <a:bodyPr vert="horz" lIns="91440" tIns="45720" rIns="91440" bIns="45720" rtlCol="0" anchor="ctr" anchorCtr="0">
            <a:noAutofit/>
          </a:bodyPr>
          <a:lstStyle>
            <a:lvl1pPr algn="l" defTabSz="457200" rtl="0" eaLnBrk="1" latinLnBrk="0" hangingPunct="1">
              <a:spcBef>
                <a:spcPct val="0"/>
              </a:spcBef>
              <a:buNone/>
              <a:defRPr lang="en-US" sz="3600" b="0" i="0" kern="1200" dirty="0" smtClean="0">
                <a:solidFill>
                  <a:schemeClr val="bg1"/>
                </a:solidFill>
                <a:latin typeface="Georgia"/>
                <a:ea typeface="+mj-ea"/>
                <a:cs typeface="Georgia"/>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457200" y="2604135"/>
            <a:ext cx="6126480" cy="457200"/>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Freeform 9"/>
          <p:cNvSpPr>
            <a:spLocks/>
          </p:cNvSpPr>
          <p:nvPr userDrawn="1"/>
        </p:nvSpPr>
        <p:spPr bwMode="gray">
          <a:xfrm>
            <a:off x="476250" y="914400"/>
            <a:ext cx="6154738" cy="123825"/>
          </a:xfrm>
          <a:custGeom>
            <a:avLst/>
            <a:gdLst/>
            <a:ahLst/>
            <a:cxnLst>
              <a:cxn ang="0">
                <a:pos x="6456" y="79"/>
              </a:cxn>
              <a:cxn ang="0">
                <a:pos x="6456" y="79"/>
              </a:cxn>
              <a:cxn ang="0">
                <a:pos x="6422" y="44"/>
              </a:cxn>
              <a:cxn ang="0">
                <a:pos x="6422" y="44"/>
              </a:cxn>
              <a:cxn ang="0">
                <a:pos x="6366" y="36"/>
              </a:cxn>
              <a:cxn ang="0">
                <a:pos x="6366" y="37"/>
              </a:cxn>
              <a:cxn ang="0">
                <a:pos x="3247" y="37"/>
              </a:cxn>
              <a:cxn ang="0">
                <a:pos x="91" y="37"/>
              </a:cxn>
              <a:cxn ang="0">
                <a:pos x="40" y="30"/>
              </a:cxn>
              <a:cxn ang="0">
                <a:pos x="39" y="30"/>
              </a:cxn>
              <a:cxn ang="0">
                <a:pos x="8" y="1"/>
              </a:cxn>
              <a:cxn ang="0">
                <a:pos x="8" y="0"/>
              </a:cxn>
              <a:cxn ang="0">
                <a:pos x="0" y="0"/>
              </a:cxn>
              <a:cxn ang="0">
                <a:pos x="0" y="1"/>
              </a:cxn>
              <a:cxn ang="0">
                <a:pos x="1" y="34"/>
              </a:cxn>
              <a:cxn ang="0">
                <a:pos x="36" y="70"/>
              </a:cxn>
              <a:cxn ang="0">
                <a:pos x="36" y="70"/>
              </a:cxn>
              <a:cxn ang="0">
                <a:pos x="91" y="77"/>
              </a:cxn>
              <a:cxn ang="0">
                <a:pos x="91" y="77"/>
              </a:cxn>
              <a:cxn ang="0">
                <a:pos x="3180" y="77"/>
              </a:cxn>
              <a:cxn ang="0">
                <a:pos x="6366" y="77"/>
              </a:cxn>
              <a:cxn ang="0">
                <a:pos x="6417" y="83"/>
              </a:cxn>
              <a:cxn ang="0">
                <a:pos x="6419" y="84"/>
              </a:cxn>
              <a:cxn ang="0">
                <a:pos x="6450" y="113"/>
              </a:cxn>
              <a:cxn ang="0">
                <a:pos x="6450" y="114"/>
              </a:cxn>
              <a:cxn ang="0">
                <a:pos x="6458" y="114"/>
              </a:cxn>
              <a:cxn ang="0">
                <a:pos x="6458" y="113"/>
              </a:cxn>
              <a:cxn ang="0">
                <a:pos x="6456" y="79"/>
              </a:cxn>
            </a:cxnLst>
            <a:rect l="0" t="0" r="r" b="b"/>
            <a:pathLst>
              <a:path w="6458" h="114">
                <a:moveTo>
                  <a:pt x="6456" y="79"/>
                </a:moveTo>
                <a:lnTo>
                  <a:pt x="6456" y="79"/>
                </a:lnTo>
                <a:cubicBezTo>
                  <a:pt x="6454" y="60"/>
                  <a:pt x="6444" y="51"/>
                  <a:pt x="6422" y="44"/>
                </a:cubicBezTo>
                <a:lnTo>
                  <a:pt x="6422" y="44"/>
                </a:lnTo>
                <a:cubicBezTo>
                  <a:pt x="6410" y="40"/>
                  <a:pt x="6391" y="38"/>
                  <a:pt x="6366" y="36"/>
                </a:cubicBezTo>
                <a:lnTo>
                  <a:pt x="6366" y="37"/>
                </a:lnTo>
                <a:lnTo>
                  <a:pt x="3247" y="37"/>
                </a:lnTo>
                <a:lnTo>
                  <a:pt x="91" y="37"/>
                </a:lnTo>
                <a:cubicBezTo>
                  <a:pt x="70" y="35"/>
                  <a:pt x="51" y="33"/>
                  <a:pt x="40" y="30"/>
                </a:cubicBezTo>
                <a:lnTo>
                  <a:pt x="39" y="30"/>
                </a:lnTo>
                <a:cubicBezTo>
                  <a:pt x="28" y="26"/>
                  <a:pt x="7" y="19"/>
                  <a:pt x="8" y="1"/>
                </a:cubicBezTo>
                <a:lnTo>
                  <a:pt x="8" y="0"/>
                </a:lnTo>
                <a:lnTo>
                  <a:pt x="0" y="0"/>
                </a:lnTo>
                <a:lnTo>
                  <a:pt x="0" y="1"/>
                </a:lnTo>
                <a:cubicBezTo>
                  <a:pt x="0" y="11"/>
                  <a:pt x="0" y="26"/>
                  <a:pt x="1" y="34"/>
                </a:cubicBezTo>
                <a:cubicBezTo>
                  <a:pt x="4" y="53"/>
                  <a:pt x="13" y="63"/>
                  <a:pt x="36" y="70"/>
                </a:cubicBezTo>
                <a:lnTo>
                  <a:pt x="36" y="70"/>
                </a:lnTo>
                <a:cubicBezTo>
                  <a:pt x="47" y="73"/>
                  <a:pt x="66" y="75"/>
                  <a:pt x="91" y="77"/>
                </a:cubicBezTo>
                <a:lnTo>
                  <a:pt x="91" y="77"/>
                </a:lnTo>
                <a:lnTo>
                  <a:pt x="3180" y="77"/>
                </a:lnTo>
                <a:lnTo>
                  <a:pt x="6366" y="77"/>
                </a:lnTo>
                <a:cubicBezTo>
                  <a:pt x="6388" y="78"/>
                  <a:pt x="6406" y="80"/>
                  <a:pt x="6417" y="83"/>
                </a:cubicBezTo>
                <a:lnTo>
                  <a:pt x="6419" y="84"/>
                </a:lnTo>
                <a:cubicBezTo>
                  <a:pt x="6429" y="87"/>
                  <a:pt x="6450" y="94"/>
                  <a:pt x="6450" y="113"/>
                </a:cubicBezTo>
                <a:lnTo>
                  <a:pt x="6450" y="114"/>
                </a:lnTo>
                <a:lnTo>
                  <a:pt x="6458" y="114"/>
                </a:lnTo>
                <a:lnTo>
                  <a:pt x="6458" y="113"/>
                </a:lnTo>
                <a:cubicBezTo>
                  <a:pt x="6458" y="103"/>
                  <a:pt x="6457" y="87"/>
                  <a:pt x="6456" y="7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9"/>
          <p:cNvSpPr>
            <a:spLocks/>
          </p:cNvSpPr>
          <p:nvPr userDrawn="1"/>
        </p:nvSpPr>
        <p:spPr bwMode="gray">
          <a:xfrm>
            <a:off x="476250" y="2419350"/>
            <a:ext cx="6154738" cy="123825"/>
          </a:xfrm>
          <a:custGeom>
            <a:avLst/>
            <a:gdLst/>
            <a:ahLst/>
            <a:cxnLst>
              <a:cxn ang="0">
                <a:pos x="6456" y="79"/>
              </a:cxn>
              <a:cxn ang="0">
                <a:pos x="6456" y="79"/>
              </a:cxn>
              <a:cxn ang="0">
                <a:pos x="6422" y="44"/>
              </a:cxn>
              <a:cxn ang="0">
                <a:pos x="6422" y="44"/>
              </a:cxn>
              <a:cxn ang="0">
                <a:pos x="6366" y="36"/>
              </a:cxn>
              <a:cxn ang="0">
                <a:pos x="6366" y="37"/>
              </a:cxn>
              <a:cxn ang="0">
                <a:pos x="3247" y="37"/>
              </a:cxn>
              <a:cxn ang="0">
                <a:pos x="91" y="37"/>
              </a:cxn>
              <a:cxn ang="0">
                <a:pos x="40" y="30"/>
              </a:cxn>
              <a:cxn ang="0">
                <a:pos x="39" y="30"/>
              </a:cxn>
              <a:cxn ang="0">
                <a:pos x="8" y="1"/>
              </a:cxn>
              <a:cxn ang="0">
                <a:pos x="8" y="0"/>
              </a:cxn>
              <a:cxn ang="0">
                <a:pos x="0" y="0"/>
              </a:cxn>
              <a:cxn ang="0">
                <a:pos x="0" y="1"/>
              </a:cxn>
              <a:cxn ang="0">
                <a:pos x="1" y="34"/>
              </a:cxn>
              <a:cxn ang="0">
                <a:pos x="36" y="70"/>
              </a:cxn>
              <a:cxn ang="0">
                <a:pos x="36" y="70"/>
              </a:cxn>
              <a:cxn ang="0">
                <a:pos x="91" y="77"/>
              </a:cxn>
              <a:cxn ang="0">
                <a:pos x="91" y="77"/>
              </a:cxn>
              <a:cxn ang="0">
                <a:pos x="3180" y="77"/>
              </a:cxn>
              <a:cxn ang="0">
                <a:pos x="6366" y="77"/>
              </a:cxn>
              <a:cxn ang="0">
                <a:pos x="6417" y="83"/>
              </a:cxn>
              <a:cxn ang="0">
                <a:pos x="6419" y="84"/>
              </a:cxn>
              <a:cxn ang="0">
                <a:pos x="6450" y="113"/>
              </a:cxn>
              <a:cxn ang="0">
                <a:pos x="6450" y="114"/>
              </a:cxn>
              <a:cxn ang="0">
                <a:pos x="6458" y="114"/>
              </a:cxn>
              <a:cxn ang="0">
                <a:pos x="6458" y="113"/>
              </a:cxn>
              <a:cxn ang="0">
                <a:pos x="6456" y="79"/>
              </a:cxn>
            </a:cxnLst>
            <a:rect l="0" t="0" r="r" b="b"/>
            <a:pathLst>
              <a:path w="6458" h="114">
                <a:moveTo>
                  <a:pt x="6456" y="79"/>
                </a:moveTo>
                <a:lnTo>
                  <a:pt x="6456" y="79"/>
                </a:lnTo>
                <a:cubicBezTo>
                  <a:pt x="6454" y="60"/>
                  <a:pt x="6444" y="51"/>
                  <a:pt x="6422" y="44"/>
                </a:cubicBezTo>
                <a:lnTo>
                  <a:pt x="6422" y="44"/>
                </a:lnTo>
                <a:cubicBezTo>
                  <a:pt x="6410" y="40"/>
                  <a:pt x="6391" y="38"/>
                  <a:pt x="6366" y="36"/>
                </a:cubicBezTo>
                <a:lnTo>
                  <a:pt x="6366" y="37"/>
                </a:lnTo>
                <a:lnTo>
                  <a:pt x="3247" y="37"/>
                </a:lnTo>
                <a:lnTo>
                  <a:pt x="91" y="37"/>
                </a:lnTo>
                <a:cubicBezTo>
                  <a:pt x="70" y="35"/>
                  <a:pt x="51" y="33"/>
                  <a:pt x="40" y="30"/>
                </a:cubicBezTo>
                <a:lnTo>
                  <a:pt x="39" y="30"/>
                </a:lnTo>
                <a:cubicBezTo>
                  <a:pt x="28" y="26"/>
                  <a:pt x="7" y="19"/>
                  <a:pt x="8" y="1"/>
                </a:cubicBezTo>
                <a:lnTo>
                  <a:pt x="8" y="0"/>
                </a:lnTo>
                <a:lnTo>
                  <a:pt x="0" y="0"/>
                </a:lnTo>
                <a:lnTo>
                  <a:pt x="0" y="1"/>
                </a:lnTo>
                <a:cubicBezTo>
                  <a:pt x="0" y="11"/>
                  <a:pt x="0" y="26"/>
                  <a:pt x="1" y="34"/>
                </a:cubicBezTo>
                <a:cubicBezTo>
                  <a:pt x="4" y="53"/>
                  <a:pt x="13" y="63"/>
                  <a:pt x="36" y="70"/>
                </a:cubicBezTo>
                <a:lnTo>
                  <a:pt x="36" y="70"/>
                </a:lnTo>
                <a:cubicBezTo>
                  <a:pt x="47" y="73"/>
                  <a:pt x="66" y="75"/>
                  <a:pt x="91" y="77"/>
                </a:cubicBezTo>
                <a:lnTo>
                  <a:pt x="91" y="77"/>
                </a:lnTo>
                <a:lnTo>
                  <a:pt x="3180" y="77"/>
                </a:lnTo>
                <a:lnTo>
                  <a:pt x="6366" y="77"/>
                </a:lnTo>
                <a:cubicBezTo>
                  <a:pt x="6388" y="78"/>
                  <a:pt x="6406" y="80"/>
                  <a:pt x="6417" y="83"/>
                </a:cubicBezTo>
                <a:lnTo>
                  <a:pt x="6419" y="84"/>
                </a:lnTo>
                <a:cubicBezTo>
                  <a:pt x="6429" y="87"/>
                  <a:pt x="6450" y="94"/>
                  <a:pt x="6450" y="113"/>
                </a:cubicBezTo>
                <a:lnTo>
                  <a:pt x="6450" y="114"/>
                </a:lnTo>
                <a:lnTo>
                  <a:pt x="6458" y="114"/>
                </a:lnTo>
                <a:lnTo>
                  <a:pt x="6458" y="113"/>
                </a:lnTo>
                <a:cubicBezTo>
                  <a:pt x="6458" y="103"/>
                  <a:pt x="6457" y="87"/>
                  <a:pt x="6456" y="7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274320"/>
            <a:ext cx="1508760" cy="410675"/>
          </a:xfrm>
          <a:prstGeom prst="rect">
            <a:avLst/>
          </a:prstGeom>
        </p:spPr>
      </p:pic>
    </p:spTree>
    <p:extLst>
      <p:ext uri="{BB962C8B-B14F-4D97-AF65-F5344CB8AC3E}">
        <p14:creationId xmlns:p14="http://schemas.microsoft.com/office/powerpoint/2010/main" val="21973098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 Lef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63040"/>
            <a:ext cx="3977640" cy="4525963"/>
          </a:xfrm>
        </p:spPr>
        <p:txBody>
          <a:bodyPr>
            <a:noAutofit/>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2DCB2D-F3A1-47AC-A248-15826C4C808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ALT Section Header Light Blue">
    <p:bg bwMode="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80160"/>
            <a:ext cx="8229600" cy="1499616"/>
          </a:xfrm>
        </p:spPr>
        <p:txBody>
          <a:bodyPr anchor="b" anchorCtr="0">
            <a:noAutofit/>
          </a:bodyPr>
          <a:lstStyle>
            <a:lvl1pPr algn="l">
              <a:lnSpc>
                <a:spcPct val="90000"/>
              </a:lnSpc>
              <a:defRPr sz="5400" b="0" cap="none">
                <a:solidFill>
                  <a:schemeClr val="bg2"/>
                </a:solidFill>
              </a:defRPr>
            </a:lvl1pPr>
          </a:lstStyle>
          <a:p>
            <a:r>
              <a:rPr lang="en-US" dirty="0" smtClean="0"/>
              <a:t>Click to Edit Divider Title</a:t>
            </a:r>
            <a:endParaRPr lang="en-US" dirty="0"/>
          </a:p>
        </p:txBody>
      </p:sp>
      <p:sp>
        <p:nvSpPr>
          <p:cNvPr id="3" name="Text Placeholder 2"/>
          <p:cNvSpPr>
            <a:spLocks noGrp="1"/>
          </p:cNvSpPr>
          <p:nvPr>
            <p:ph type="body" idx="1"/>
          </p:nvPr>
        </p:nvSpPr>
        <p:spPr>
          <a:xfrm>
            <a:off x="457200" y="3291839"/>
            <a:ext cx="5486400" cy="1828800"/>
          </a:xfrm>
        </p:spPr>
        <p:txBody>
          <a:bodyPr anchor="t" anchorCtr="0">
            <a:noAutofit/>
          </a:bodyPr>
          <a:lstStyle>
            <a:lvl1pPr marL="0" indent="0">
              <a:lnSpc>
                <a:spcPct val="120000"/>
              </a:lnSpc>
              <a:spcBef>
                <a:spcPts val="600"/>
              </a:spcBef>
              <a:buNone/>
              <a:defRPr sz="2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a:xfrm>
            <a:off x="3124200" y="6567101"/>
            <a:ext cx="5105400" cy="138499"/>
          </a:xfrm>
          <a:prstGeom prst="rect">
            <a:avLst/>
          </a:prstGeom>
        </p:spPr>
        <p:txBody>
          <a:bodyPr/>
          <a:lstStyle>
            <a:lvl1pPr>
              <a:defRPr>
                <a:solidFill>
                  <a:schemeClr val="bg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1A2DCB2D-F3A1-47AC-A248-15826C4C808C}" type="slidenum">
              <a:rPr lang="en-US" smtClean="0"/>
              <a:pPr/>
              <a:t>‹#›</a:t>
            </a:fld>
            <a:endParaRPr lang="en-US" dirty="0"/>
          </a:p>
        </p:txBody>
      </p:sp>
      <p:sp>
        <p:nvSpPr>
          <p:cNvPr id="8" name="Freeform 5"/>
          <p:cNvSpPr>
            <a:spLocks/>
          </p:cNvSpPr>
          <p:nvPr userDrawn="1"/>
        </p:nvSpPr>
        <p:spPr bwMode="gray">
          <a:xfrm>
            <a:off x="451644" y="2942319"/>
            <a:ext cx="8240713" cy="123825"/>
          </a:xfrm>
          <a:custGeom>
            <a:avLst/>
            <a:gdLst/>
            <a:ahLst/>
            <a:cxnLst>
              <a:cxn ang="0">
                <a:pos x="8638" y="79"/>
              </a:cxn>
              <a:cxn ang="0">
                <a:pos x="8638" y="79"/>
              </a:cxn>
              <a:cxn ang="0">
                <a:pos x="8604" y="44"/>
              </a:cxn>
              <a:cxn ang="0">
                <a:pos x="8604" y="44"/>
              </a:cxn>
              <a:cxn ang="0">
                <a:pos x="8548" y="36"/>
              </a:cxn>
              <a:cxn ang="0">
                <a:pos x="8548" y="37"/>
              </a:cxn>
              <a:cxn ang="0">
                <a:pos x="91" y="37"/>
              </a:cxn>
              <a:cxn ang="0">
                <a:pos x="40" y="30"/>
              </a:cxn>
              <a:cxn ang="0">
                <a:pos x="39" y="30"/>
              </a:cxn>
              <a:cxn ang="0">
                <a:pos x="8" y="1"/>
              </a:cxn>
              <a:cxn ang="0">
                <a:pos x="8" y="0"/>
              </a:cxn>
              <a:cxn ang="0">
                <a:pos x="0" y="0"/>
              </a:cxn>
              <a:cxn ang="0">
                <a:pos x="0" y="1"/>
              </a:cxn>
              <a:cxn ang="0">
                <a:pos x="1" y="34"/>
              </a:cxn>
              <a:cxn ang="0">
                <a:pos x="36" y="70"/>
              </a:cxn>
              <a:cxn ang="0">
                <a:pos x="36" y="70"/>
              </a:cxn>
              <a:cxn ang="0">
                <a:pos x="91" y="77"/>
              </a:cxn>
              <a:cxn ang="0">
                <a:pos x="91" y="77"/>
              </a:cxn>
              <a:cxn ang="0">
                <a:pos x="8548" y="77"/>
              </a:cxn>
              <a:cxn ang="0">
                <a:pos x="8599" y="83"/>
              </a:cxn>
              <a:cxn ang="0">
                <a:pos x="8601" y="84"/>
              </a:cxn>
              <a:cxn ang="0">
                <a:pos x="8632" y="113"/>
              </a:cxn>
              <a:cxn ang="0">
                <a:pos x="8632" y="114"/>
              </a:cxn>
              <a:cxn ang="0">
                <a:pos x="8640" y="114"/>
              </a:cxn>
              <a:cxn ang="0">
                <a:pos x="8640" y="113"/>
              </a:cxn>
              <a:cxn ang="0">
                <a:pos x="8638" y="79"/>
              </a:cxn>
            </a:cxnLst>
            <a:rect l="0" t="0" r="r" b="b"/>
            <a:pathLst>
              <a:path w="8640" h="114">
                <a:moveTo>
                  <a:pt x="8638" y="79"/>
                </a:moveTo>
                <a:lnTo>
                  <a:pt x="8638" y="79"/>
                </a:lnTo>
                <a:cubicBezTo>
                  <a:pt x="8635" y="60"/>
                  <a:pt x="8626" y="51"/>
                  <a:pt x="8604" y="44"/>
                </a:cubicBezTo>
                <a:lnTo>
                  <a:pt x="8604" y="44"/>
                </a:lnTo>
                <a:cubicBezTo>
                  <a:pt x="8592" y="40"/>
                  <a:pt x="8573" y="38"/>
                  <a:pt x="8548" y="36"/>
                </a:cubicBezTo>
                <a:lnTo>
                  <a:pt x="8548" y="37"/>
                </a:lnTo>
                <a:lnTo>
                  <a:pt x="91" y="37"/>
                </a:lnTo>
                <a:cubicBezTo>
                  <a:pt x="70" y="35"/>
                  <a:pt x="51" y="33"/>
                  <a:pt x="40" y="30"/>
                </a:cubicBezTo>
                <a:lnTo>
                  <a:pt x="39" y="30"/>
                </a:lnTo>
                <a:cubicBezTo>
                  <a:pt x="28" y="26"/>
                  <a:pt x="7" y="19"/>
                  <a:pt x="8" y="1"/>
                </a:cubicBezTo>
                <a:lnTo>
                  <a:pt x="8" y="0"/>
                </a:lnTo>
                <a:lnTo>
                  <a:pt x="0" y="0"/>
                </a:lnTo>
                <a:lnTo>
                  <a:pt x="0" y="1"/>
                </a:lnTo>
                <a:cubicBezTo>
                  <a:pt x="0" y="11"/>
                  <a:pt x="0" y="26"/>
                  <a:pt x="1" y="34"/>
                </a:cubicBezTo>
                <a:cubicBezTo>
                  <a:pt x="4" y="53"/>
                  <a:pt x="13" y="63"/>
                  <a:pt x="36" y="70"/>
                </a:cubicBezTo>
                <a:lnTo>
                  <a:pt x="36" y="70"/>
                </a:lnTo>
                <a:cubicBezTo>
                  <a:pt x="47" y="73"/>
                  <a:pt x="66" y="75"/>
                  <a:pt x="91" y="77"/>
                </a:cubicBezTo>
                <a:lnTo>
                  <a:pt x="91" y="77"/>
                </a:lnTo>
                <a:lnTo>
                  <a:pt x="8548" y="77"/>
                </a:lnTo>
                <a:cubicBezTo>
                  <a:pt x="8570" y="78"/>
                  <a:pt x="8588" y="80"/>
                  <a:pt x="8599" y="83"/>
                </a:cubicBezTo>
                <a:lnTo>
                  <a:pt x="8601" y="84"/>
                </a:lnTo>
                <a:cubicBezTo>
                  <a:pt x="8611" y="87"/>
                  <a:pt x="8632" y="94"/>
                  <a:pt x="8632" y="113"/>
                </a:cubicBezTo>
                <a:lnTo>
                  <a:pt x="8632" y="114"/>
                </a:lnTo>
                <a:lnTo>
                  <a:pt x="8640" y="114"/>
                </a:lnTo>
                <a:lnTo>
                  <a:pt x="8640" y="113"/>
                </a:lnTo>
                <a:cubicBezTo>
                  <a:pt x="8640" y="103"/>
                  <a:pt x="8639" y="87"/>
                  <a:pt x="8638" y="7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rk Blue Two Column with Text + Data">
    <p:spTree>
      <p:nvGrpSpPr>
        <p:cNvPr id="1" name=""/>
        <p:cNvGrpSpPr/>
        <p:nvPr/>
      </p:nvGrpSpPr>
      <p:grpSpPr>
        <a:xfrm>
          <a:off x="0" y="0"/>
          <a:ext cx="0" cy="0"/>
          <a:chOff x="0" y="0"/>
          <a:chExt cx="0" cy="0"/>
        </a:xfrm>
      </p:grpSpPr>
      <p:sp>
        <p:nvSpPr>
          <p:cNvPr id="10" name="Rounded Rectangle 9"/>
          <p:cNvSpPr/>
          <p:nvPr userDrawn="1"/>
        </p:nvSpPr>
        <p:spPr bwMode="gray">
          <a:xfrm>
            <a:off x="457200" y="457200"/>
            <a:ext cx="3931920" cy="5943600"/>
          </a:xfrm>
          <a:prstGeom prst="roundRect">
            <a:avLst>
              <a:gd name="adj" fmla="val 45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bwMode="gray">
          <a:xfrm>
            <a:off x="4846320" y="1645920"/>
            <a:ext cx="4114800" cy="1005840"/>
          </a:xfrm>
        </p:spPr>
        <p:txBody>
          <a:bodyPr>
            <a:noAutofit/>
          </a:bodyPr>
          <a:lstStyle/>
          <a:p>
            <a:r>
              <a:rPr lang="en-US" dirty="0" smtClean="0"/>
              <a:t>Click to edit Master title style</a:t>
            </a:r>
            <a:endParaRPr lang="en-US" dirty="0"/>
          </a:p>
        </p:txBody>
      </p:sp>
      <p:sp>
        <p:nvSpPr>
          <p:cNvPr id="4" name="Content Placeholder 3"/>
          <p:cNvSpPr>
            <a:spLocks noGrp="1"/>
          </p:cNvSpPr>
          <p:nvPr>
            <p:ph sz="half" idx="2"/>
          </p:nvPr>
        </p:nvSpPr>
        <p:spPr bwMode="gray">
          <a:xfrm>
            <a:off x="4846320" y="2834640"/>
            <a:ext cx="4114800" cy="3291840"/>
          </a:xfrm>
        </p:spPr>
        <p:txBody>
          <a:bodyPr>
            <a:noAutofit/>
          </a:bodyPr>
          <a:lstStyle>
            <a:lvl1pPr>
              <a:buClr>
                <a:schemeClr val="accent1"/>
              </a:buClr>
              <a:defRPr sz="2400">
                <a:solidFill>
                  <a:schemeClr val="tx2"/>
                </a:solidFill>
              </a:defRPr>
            </a:lvl1pPr>
            <a:lvl2pPr>
              <a:buClr>
                <a:schemeClr val="accent1"/>
              </a:buClr>
              <a:defRPr sz="2000"/>
            </a:lvl2pPr>
            <a:lvl3pPr>
              <a:buClr>
                <a:schemeClr val="accent1"/>
              </a:buClr>
              <a:defRPr sz="1800"/>
            </a:lvl3pPr>
            <a:lvl4pPr>
              <a:buClr>
                <a:schemeClr val="accent1"/>
              </a:buClr>
              <a:defRPr sz="1600"/>
            </a:lvl4pPr>
            <a:lvl5pPr>
              <a:buClr>
                <a:schemeClr val="accent1"/>
              </a:buCl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1A2DCB2D-F3A1-47AC-A248-15826C4C808C}" type="slidenum">
              <a:rPr lang="en-US" smtClean="0"/>
              <a:pPr/>
              <a:t>‹#›</a:t>
            </a:fld>
            <a:endParaRPr lang="en-US" dirty="0"/>
          </a:p>
        </p:txBody>
      </p:sp>
      <p:sp>
        <p:nvSpPr>
          <p:cNvPr id="8" name="Freeform 5"/>
          <p:cNvSpPr>
            <a:spLocks/>
          </p:cNvSpPr>
          <p:nvPr userDrawn="1"/>
        </p:nvSpPr>
        <p:spPr bwMode="gray">
          <a:xfrm>
            <a:off x="4509294" y="412750"/>
            <a:ext cx="125413" cy="6032500"/>
          </a:xfrm>
          <a:custGeom>
            <a:avLst/>
            <a:gdLst/>
            <a:ahLst/>
            <a:cxnLst>
              <a:cxn ang="0">
                <a:pos x="80" y="2"/>
              </a:cxn>
              <a:cxn ang="0">
                <a:pos x="80" y="2"/>
              </a:cxn>
              <a:cxn ang="0">
                <a:pos x="44" y="36"/>
              </a:cxn>
              <a:cxn ang="0">
                <a:pos x="44" y="36"/>
              </a:cxn>
              <a:cxn ang="0">
                <a:pos x="37" y="91"/>
              </a:cxn>
              <a:cxn ang="0">
                <a:pos x="37" y="91"/>
              </a:cxn>
              <a:cxn ang="0">
                <a:pos x="37" y="3071"/>
              </a:cxn>
              <a:cxn ang="0">
                <a:pos x="37" y="6227"/>
              </a:cxn>
              <a:cxn ang="0">
                <a:pos x="31" y="6278"/>
              </a:cxn>
              <a:cxn ang="0">
                <a:pos x="30" y="6279"/>
              </a:cxn>
              <a:cxn ang="0">
                <a:pos x="1" y="6310"/>
              </a:cxn>
              <a:cxn ang="0">
                <a:pos x="0" y="6310"/>
              </a:cxn>
              <a:cxn ang="0">
                <a:pos x="0" y="6318"/>
              </a:cxn>
              <a:cxn ang="0">
                <a:pos x="1" y="6318"/>
              </a:cxn>
              <a:cxn ang="0">
                <a:pos x="35" y="6317"/>
              </a:cxn>
              <a:cxn ang="0">
                <a:pos x="70" y="6282"/>
              </a:cxn>
              <a:cxn ang="0">
                <a:pos x="70" y="6282"/>
              </a:cxn>
              <a:cxn ang="0">
                <a:pos x="78" y="6227"/>
              </a:cxn>
              <a:cxn ang="0">
                <a:pos x="77" y="6227"/>
              </a:cxn>
              <a:cxn ang="0">
                <a:pos x="77" y="3138"/>
              </a:cxn>
              <a:cxn ang="0">
                <a:pos x="77" y="91"/>
              </a:cxn>
              <a:cxn ang="0">
                <a:pos x="84" y="40"/>
              </a:cxn>
              <a:cxn ang="0">
                <a:pos x="84" y="39"/>
              </a:cxn>
              <a:cxn ang="0">
                <a:pos x="113" y="8"/>
              </a:cxn>
              <a:cxn ang="0">
                <a:pos x="115" y="8"/>
              </a:cxn>
              <a:cxn ang="0">
                <a:pos x="115" y="1"/>
              </a:cxn>
              <a:cxn ang="0">
                <a:pos x="113" y="1"/>
              </a:cxn>
              <a:cxn ang="0">
                <a:pos x="80" y="2"/>
              </a:cxn>
            </a:cxnLst>
            <a:rect l="0" t="0" r="r" b="b"/>
            <a:pathLst>
              <a:path w="115" h="6319">
                <a:moveTo>
                  <a:pt x="80" y="2"/>
                </a:moveTo>
                <a:lnTo>
                  <a:pt x="80" y="2"/>
                </a:lnTo>
                <a:cubicBezTo>
                  <a:pt x="61" y="4"/>
                  <a:pt x="51" y="13"/>
                  <a:pt x="44" y="36"/>
                </a:cubicBezTo>
                <a:lnTo>
                  <a:pt x="44" y="36"/>
                </a:lnTo>
                <a:cubicBezTo>
                  <a:pt x="41" y="48"/>
                  <a:pt x="39" y="66"/>
                  <a:pt x="37" y="91"/>
                </a:cubicBezTo>
                <a:lnTo>
                  <a:pt x="37" y="91"/>
                </a:lnTo>
                <a:lnTo>
                  <a:pt x="37" y="3071"/>
                </a:lnTo>
                <a:lnTo>
                  <a:pt x="37" y="6227"/>
                </a:lnTo>
                <a:cubicBezTo>
                  <a:pt x="36" y="6248"/>
                  <a:pt x="34" y="6267"/>
                  <a:pt x="31" y="6278"/>
                </a:cubicBezTo>
                <a:lnTo>
                  <a:pt x="30" y="6279"/>
                </a:lnTo>
                <a:cubicBezTo>
                  <a:pt x="27" y="6290"/>
                  <a:pt x="20" y="6311"/>
                  <a:pt x="1" y="6310"/>
                </a:cubicBezTo>
                <a:lnTo>
                  <a:pt x="0" y="6310"/>
                </a:lnTo>
                <a:lnTo>
                  <a:pt x="0" y="6318"/>
                </a:lnTo>
                <a:lnTo>
                  <a:pt x="1" y="6318"/>
                </a:lnTo>
                <a:cubicBezTo>
                  <a:pt x="11" y="6319"/>
                  <a:pt x="26" y="6318"/>
                  <a:pt x="35" y="6317"/>
                </a:cubicBezTo>
                <a:cubicBezTo>
                  <a:pt x="54" y="6314"/>
                  <a:pt x="63" y="6305"/>
                  <a:pt x="70" y="6282"/>
                </a:cubicBezTo>
                <a:lnTo>
                  <a:pt x="70" y="6282"/>
                </a:lnTo>
                <a:cubicBezTo>
                  <a:pt x="74" y="6271"/>
                  <a:pt x="76" y="6252"/>
                  <a:pt x="78" y="6227"/>
                </a:cubicBezTo>
                <a:lnTo>
                  <a:pt x="77" y="6227"/>
                </a:lnTo>
                <a:lnTo>
                  <a:pt x="77" y="3138"/>
                </a:lnTo>
                <a:lnTo>
                  <a:pt x="77" y="91"/>
                </a:lnTo>
                <a:cubicBezTo>
                  <a:pt x="79" y="70"/>
                  <a:pt x="81" y="52"/>
                  <a:pt x="84" y="40"/>
                </a:cubicBezTo>
                <a:lnTo>
                  <a:pt x="84" y="39"/>
                </a:lnTo>
                <a:cubicBezTo>
                  <a:pt x="88" y="29"/>
                  <a:pt x="95" y="7"/>
                  <a:pt x="113" y="8"/>
                </a:cubicBezTo>
                <a:lnTo>
                  <a:pt x="115" y="8"/>
                </a:lnTo>
                <a:lnTo>
                  <a:pt x="115" y="1"/>
                </a:lnTo>
                <a:lnTo>
                  <a:pt x="113" y="1"/>
                </a:lnTo>
                <a:cubicBezTo>
                  <a:pt x="103" y="0"/>
                  <a:pt x="88" y="1"/>
                  <a:pt x="80" y="2"/>
                </a:cubicBezTo>
                <a:close/>
              </a:path>
            </a:pathLst>
          </a:custGeom>
          <a:solidFill>
            <a:schemeClr val="bg1">
              <a:lumMod val="75000"/>
            </a:schemeClr>
          </a:solidFill>
          <a:ln w="12700">
            <a:solidFill>
              <a:schemeClr val="bg1">
                <a:lumMod val="7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Text Placeholder 12"/>
          <p:cNvSpPr>
            <a:spLocks noGrp="1"/>
          </p:cNvSpPr>
          <p:nvPr>
            <p:ph type="body" sz="quarter" idx="13" hasCustomPrompt="1"/>
          </p:nvPr>
        </p:nvSpPr>
        <p:spPr>
          <a:xfrm>
            <a:off x="548640" y="1005840"/>
            <a:ext cx="3931920" cy="1188720"/>
          </a:xfrm>
        </p:spPr>
        <p:txBody>
          <a:bodyPr anchor="b" anchorCtr="0">
            <a:noAutofit/>
          </a:bodyPr>
          <a:lstStyle>
            <a:lvl1pPr>
              <a:spcBef>
                <a:spcPts val="0"/>
              </a:spcBef>
              <a:defRPr sz="8800">
                <a:solidFill>
                  <a:schemeClr val="bg2"/>
                </a:solidFill>
              </a:defRPr>
            </a:lvl1pPr>
          </a:lstStyle>
          <a:p>
            <a:pPr lvl="0"/>
            <a:r>
              <a:rPr lang="en-US" dirty="0" smtClean="0"/>
              <a:t>% here</a:t>
            </a:r>
            <a:endParaRPr lang="en-US" dirty="0"/>
          </a:p>
        </p:txBody>
      </p:sp>
      <p:sp>
        <p:nvSpPr>
          <p:cNvPr id="15" name="Text Placeholder 14"/>
          <p:cNvSpPr>
            <a:spLocks noGrp="1"/>
          </p:cNvSpPr>
          <p:nvPr>
            <p:ph type="body" sz="quarter" idx="14"/>
          </p:nvPr>
        </p:nvSpPr>
        <p:spPr>
          <a:xfrm>
            <a:off x="548640" y="2194560"/>
            <a:ext cx="3749040" cy="822960"/>
          </a:xfrm>
        </p:spPr>
        <p:txBody>
          <a:bodyPr>
            <a:noAutofit/>
          </a:bodyPr>
          <a:lstStyle>
            <a:lvl1pPr>
              <a:defRPr sz="2000">
                <a:solidFill>
                  <a:schemeClr val="bg2"/>
                </a:solidFill>
                <a:latin typeface="+mn-lt"/>
              </a:defRPr>
            </a:lvl1pPr>
          </a:lstStyle>
          <a:p>
            <a:pPr lvl="0"/>
            <a:r>
              <a:rPr lang="en-US" dirty="0" smtClean="0"/>
              <a:t>Click to edit Master text styles</a:t>
            </a:r>
            <a:endParaRPr lang="en-US" dirty="0"/>
          </a:p>
        </p:txBody>
      </p:sp>
      <p:sp>
        <p:nvSpPr>
          <p:cNvPr id="16" name="Text Placeholder 12"/>
          <p:cNvSpPr>
            <a:spLocks noGrp="1"/>
          </p:cNvSpPr>
          <p:nvPr>
            <p:ph type="body" sz="quarter" idx="15" hasCustomPrompt="1"/>
          </p:nvPr>
        </p:nvSpPr>
        <p:spPr>
          <a:xfrm>
            <a:off x="548640" y="3840480"/>
            <a:ext cx="3931920" cy="1188720"/>
          </a:xfrm>
        </p:spPr>
        <p:txBody>
          <a:bodyPr anchor="b" anchorCtr="0">
            <a:noAutofit/>
          </a:bodyPr>
          <a:lstStyle>
            <a:lvl1pPr>
              <a:spcBef>
                <a:spcPts val="0"/>
              </a:spcBef>
              <a:defRPr sz="8800">
                <a:solidFill>
                  <a:schemeClr val="bg2"/>
                </a:solidFill>
              </a:defRPr>
            </a:lvl1pPr>
          </a:lstStyle>
          <a:p>
            <a:pPr lvl="0"/>
            <a:r>
              <a:rPr lang="en-US" dirty="0" smtClean="0"/>
              <a:t>% here</a:t>
            </a:r>
            <a:endParaRPr lang="en-US" dirty="0"/>
          </a:p>
        </p:txBody>
      </p:sp>
      <p:sp>
        <p:nvSpPr>
          <p:cNvPr id="17" name="Text Placeholder 14"/>
          <p:cNvSpPr>
            <a:spLocks noGrp="1"/>
          </p:cNvSpPr>
          <p:nvPr>
            <p:ph type="body" sz="quarter" idx="16"/>
          </p:nvPr>
        </p:nvSpPr>
        <p:spPr>
          <a:xfrm>
            <a:off x="548640" y="5029200"/>
            <a:ext cx="3749040" cy="822960"/>
          </a:xfrm>
        </p:spPr>
        <p:txBody>
          <a:bodyPr>
            <a:noAutofit/>
          </a:bodyPr>
          <a:lstStyle>
            <a:lvl1pPr>
              <a:defRPr sz="2000">
                <a:solidFill>
                  <a:schemeClr val="bg2"/>
                </a:solidFill>
                <a:latin typeface="+mn-lt"/>
              </a:defRPr>
            </a:lvl1pPr>
          </a:lstStyle>
          <a:p>
            <a:pPr lvl="0"/>
            <a:r>
              <a:rPr lang="en-US" dirty="0" smtClean="0"/>
              <a:t>Click to edit Master text styles</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Slide Full Image 2">
    <p:bg bwMode="auto">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188720"/>
            <a:ext cx="4069080" cy="1234440"/>
          </a:xfrm>
        </p:spPr>
        <p:txBody>
          <a:bodyPr vert="horz" lIns="91440" tIns="45720" rIns="91440" bIns="45720" rtlCol="0" anchor="t" anchorCtr="0">
            <a:noAutofit/>
          </a:bodyPr>
          <a:lstStyle>
            <a:lvl1pPr algn="l" defTabSz="457200" rtl="0" eaLnBrk="1" latinLnBrk="0" hangingPunct="1">
              <a:spcBef>
                <a:spcPct val="0"/>
              </a:spcBef>
              <a:buNone/>
              <a:defRPr lang="en-US" sz="3600" b="0" i="0" kern="1200" dirty="0" smtClean="0">
                <a:solidFill>
                  <a:schemeClr val="accent1"/>
                </a:solidFill>
                <a:latin typeface="Georgia"/>
                <a:ea typeface="+mj-ea"/>
                <a:cs typeface="Georgia"/>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2514600"/>
            <a:ext cx="4069080" cy="457200"/>
          </a:xfrm>
        </p:spPr>
        <p:txBody>
          <a:bodyPr>
            <a:normAutofit/>
          </a:bodyPr>
          <a:lstStyle>
            <a:lvl1pPr marL="0" indent="0" algn="l">
              <a:buNone/>
              <a:defRPr sz="180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bwMode="gray">
          <a:xfrm>
            <a:off x="3581400" y="6567101"/>
            <a:ext cx="5105400" cy="138499"/>
          </a:xfrm>
          <a:prstGeom prst="rect">
            <a:avLst/>
          </a:prstGeom>
        </p:spPr>
        <p:txBody>
          <a:bodyPr/>
          <a:lstStyle>
            <a:lvl1pPr>
              <a:defRPr>
                <a:solidFill>
                  <a:schemeClr val="bg2"/>
                </a:solidFill>
              </a:defRPr>
            </a:lvl1pPr>
          </a:lstStyle>
          <a:p>
            <a:endParaRPr lang="en-US" dirty="0">
              <a:solidFill>
                <a:srgbClr val="FFFFFF"/>
              </a:solidFill>
            </a:endParaRPr>
          </a:p>
        </p:txBody>
      </p:sp>
      <p:sp>
        <p:nvSpPr>
          <p:cNvPr id="10" name="Freeform 17"/>
          <p:cNvSpPr>
            <a:spLocks/>
          </p:cNvSpPr>
          <p:nvPr userDrawn="1"/>
        </p:nvSpPr>
        <p:spPr bwMode="gray">
          <a:xfrm>
            <a:off x="0" y="914400"/>
            <a:ext cx="4530725" cy="239713"/>
          </a:xfrm>
          <a:custGeom>
            <a:avLst/>
            <a:gdLst/>
            <a:ahLst/>
            <a:cxnLst>
              <a:cxn ang="0">
                <a:pos x="2103" y="130"/>
              </a:cxn>
              <a:cxn ang="0">
                <a:pos x="2103" y="130"/>
              </a:cxn>
              <a:cxn ang="0">
                <a:pos x="4451" y="130"/>
              </a:cxn>
              <a:cxn ang="0">
                <a:pos x="4615" y="151"/>
              </a:cxn>
              <a:cxn ang="0">
                <a:pos x="4619" y="152"/>
              </a:cxn>
              <a:cxn ang="0">
                <a:pos x="4718" y="244"/>
              </a:cxn>
              <a:cxn ang="0">
                <a:pos x="4718" y="250"/>
              </a:cxn>
              <a:cxn ang="0">
                <a:pos x="4744" y="250"/>
              </a:cxn>
              <a:cxn ang="0">
                <a:pos x="4744" y="244"/>
              </a:cxn>
              <a:cxn ang="0">
                <a:pos x="4740" y="137"/>
              </a:cxn>
              <a:cxn ang="0">
                <a:pos x="4628" y="24"/>
              </a:cxn>
              <a:cxn ang="0">
                <a:pos x="4628" y="24"/>
              </a:cxn>
              <a:cxn ang="0">
                <a:pos x="4451" y="0"/>
              </a:cxn>
              <a:cxn ang="0">
                <a:pos x="4451" y="1"/>
              </a:cxn>
              <a:cxn ang="0">
                <a:pos x="2159" y="1"/>
              </a:cxn>
              <a:cxn ang="0">
                <a:pos x="0" y="1"/>
              </a:cxn>
              <a:cxn ang="0">
                <a:pos x="0" y="130"/>
              </a:cxn>
              <a:cxn ang="0">
                <a:pos x="2103" y="130"/>
              </a:cxn>
            </a:cxnLst>
            <a:rect l="0" t="0" r="r" b="b"/>
            <a:pathLst>
              <a:path w="4745" h="250">
                <a:moveTo>
                  <a:pt x="2103" y="130"/>
                </a:moveTo>
                <a:lnTo>
                  <a:pt x="2103" y="130"/>
                </a:lnTo>
                <a:lnTo>
                  <a:pt x="4451" y="130"/>
                </a:lnTo>
                <a:cubicBezTo>
                  <a:pt x="4519" y="133"/>
                  <a:pt x="4578" y="140"/>
                  <a:pt x="4615" y="151"/>
                </a:cubicBezTo>
                <a:lnTo>
                  <a:pt x="4619" y="152"/>
                </a:lnTo>
                <a:cubicBezTo>
                  <a:pt x="4652" y="163"/>
                  <a:pt x="4720" y="186"/>
                  <a:pt x="4718" y="244"/>
                </a:cubicBezTo>
                <a:lnTo>
                  <a:pt x="4718" y="250"/>
                </a:lnTo>
                <a:lnTo>
                  <a:pt x="4744" y="250"/>
                </a:lnTo>
                <a:lnTo>
                  <a:pt x="4744" y="244"/>
                </a:lnTo>
                <a:cubicBezTo>
                  <a:pt x="4745" y="213"/>
                  <a:pt x="4743" y="164"/>
                  <a:pt x="4740" y="137"/>
                </a:cubicBezTo>
                <a:cubicBezTo>
                  <a:pt x="4731" y="77"/>
                  <a:pt x="4701" y="47"/>
                  <a:pt x="4628" y="24"/>
                </a:cubicBezTo>
                <a:lnTo>
                  <a:pt x="4628" y="24"/>
                </a:lnTo>
                <a:cubicBezTo>
                  <a:pt x="4591" y="13"/>
                  <a:pt x="4532" y="5"/>
                  <a:pt x="4451" y="0"/>
                </a:cubicBezTo>
                <a:lnTo>
                  <a:pt x="4451" y="1"/>
                </a:lnTo>
                <a:lnTo>
                  <a:pt x="2159" y="1"/>
                </a:lnTo>
                <a:lnTo>
                  <a:pt x="0" y="1"/>
                </a:lnTo>
                <a:lnTo>
                  <a:pt x="0" y="130"/>
                </a:lnTo>
                <a:lnTo>
                  <a:pt x="2103" y="13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274320"/>
            <a:ext cx="1508760" cy="410675"/>
          </a:xfrm>
          <a:prstGeom prst="rect">
            <a:avLst/>
          </a:prstGeom>
        </p:spPr>
      </p:pic>
    </p:spTree>
    <p:extLst>
      <p:ext uri="{BB962C8B-B14F-4D97-AF65-F5344CB8AC3E}">
        <p14:creationId xmlns:p14="http://schemas.microsoft.com/office/powerpoint/2010/main" val="42842303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73152"/>
            <a:ext cx="8229600" cy="1005840"/>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bwMode="gray">
          <a:xfrm>
            <a:off x="457200" y="146304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bwMode="gray">
          <a:xfrm>
            <a:off x="8305800" y="6567101"/>
            <a:ext cx="381000" cy="138499"/>
          </a:xfrm>
          <a:prstGeom prst="rect">
            <a:avLst/>
          </a:prstGeom>
        </p:spPr>
        <p:txBody>
          <a:bodyPr vert="horz" wrap="square" lIns="0" tIns="0" rIns="0" bIns="0" rtlCol="0" anchor="ctr">
            <a:spAutoFit/>
          </a:bodyPr>
          <a:lstStyle>
            <a:lvl1pPr algn="r">
              <a:defRPr sz="900">
                <a:solidFill>
                  <a:schemeClr val="tx1">
                    <a:lumMod val="50000"/>
                    <a:lumOff val="50000"/>
                  </a:schemeClr>
                </a:solidFill>
              </a:defRPr>
            </a:lvl1pPr>
          </a:lstStyle>
          <a:p>
            <a:r>
              <a:rPr lang="en-US" dirty="0" smtClean="0"/>
              <a:t>&lt;</a:t>
            </a:r>
            <a:fld id="{1A2DCB2D-F3A1-47AC-A248-15826C4C808C}" type="slidenum">
              <a:rPr lang="en-US" smtClean="0"/>
              <a:pPr/>
              <a:t>‹#›</a:t>
            </a:fld>
            <a:r>
              <a:rPr lang="en-US" dirty="0" smtClean="0"/>
              <a:t>&gt;</a:t>
            </a:r>
            <a:endParaRPr lang="en-US" dirty="0"/>
          </a:p>
        </p:txBody>
      </p:sp>
      <p:sp>
        <p:nvSpPr>
          <p:cNvPr id="7" name="Freeform 5"/>
          <p:cNvSpPr>
            <a:spLocks/>
          </p:cNvSpPr>
          <p:nvPr userDrawn="1"/>
        </p:nvSpPr>
        <p:spPr bwMode="gray">
          <a:xfrm>
            <a:off x="451644" y="1125895"/>
            <a:ext cx="8240713" cy="123825"/>
          </a:xfrm>
          <a:custGeom>
            <a:avLst/>
            <a:gdLst/>
            <a:ahLst/>
            <a:cxnLst>
              <a:cxn ang="0">
                <a:pos x="8638" y="79"/>
              </a:cxn>
              <a:cxn ang="0">
                <a:pos x="8638" y="79"/>
              </a:cxn>
              <a:cxn ang="0">
                <a:pos x="8604" y="44"/>
              </a:cxn>
              <a:cxn ang="0">
                <a:pos x="8604" y="44"/>
              </a:cxn>
              <a:cxn ang="0">
                <a:pos x="8548" y="36"/>
              </a:cxn>
              <a:cxn ang="0">
                <a:pos x="8548" y="37"/>
              </a:cxn>
              <a:cxn ang="0">
                <a:pos x="91" y="37"/>
              </a:cxn>
              <a:cxn ang="0">
                <a:pos x="40" y="30"/>
              </a:cxn>
              <a:cxn ang="0">
                <a:pos x="39" y="30"/>
              </a:cxn>
              <a:cxn ang="0">
                <a:pos x="8" y="1"/>
              </a:cxn>
              <a:cxn ang="0">
                <a:pos x="8" y="0"/>
              </a:cxn>
              <a:cxn ang="0">
                <a:pos x="0" y="0"/>
              </a:cxn>
              <a:cxn ang="0">
                <a:pos x="0" y="1"/>
              </a:cxn>
              <a:cxn ang="0">
                <a:pos x="1" y="34"/>
              </a:cxn>
              <a:cxn ang="0">
                <a:pos x="36" y="70"/>
              </a:cxn>
              <a:cxn ang="0">
                <a:pos x="36" y="70"/>
              </a:cxn>
              <a:cxn ang="0">
                <a:pos x="91" y="77"/>
              </a:cxn>
              <a:cxn ang="0">
                <a:pos x="91" y="77"/>
              </a:cxn>
              <a:cxn ang="0">
                <a:pos x="8548" y="77"/>
              </a:cxn>
              <a:cxn ang="0">
                <a:pos x="8599" y="83"/>
              </a:cxn>
              <a:cxn ang="0">
                <a:pos x="8601" y="84"/>
              </a:cxn>
              <a:cxn ang="0">
                <a:pos x="8632" y="113"/>
              </a:cxn>
              <a:cxn ang="0">
                <a:pos x="8632" y="114"/>
              </a:cxn>
              <a:cxn ang="0">
                <a:pos x="8640" y="114"/>
              </a:cxn>
              <a:cxn ang="0">
                <a:pos x="8640" y="113"/>
              </a:cxn>
              <a:cxn ang="0">
                <a:pos x="8638" y="79"/>
              </a:cxn>
            </a:cxnLst>
            <a:rect l="0" t="0" r="r" b="b"/>
            <a:pathLst>
              <a:path w="8640" h="114">
                <a:moveTo>
                  <a:pt x="8638" y="79"/>
                </a:moveTo>
                <a:lnTo>
                  <a:pt x="8638" y="79"/>
                </a:lnTo>
                <a:cubicBezTo>
                  <a:pt x="8635" y="60"/>
                  <a:pt x="8626" y="51"/>
                  <a:pt x="8604" y="44"/>
                </a:cubicBezTo>
                <a:lnTo>
                  <a:pt x="8604" y="44"/>
                </a:lnTo>
                <a:cubicBezTo>
                  <a:pt x="8592" y="40"/>
                  <a:pt x="8573" y="38"/>
                  <a:pt x="8548" y="36"/>
                </a:cubicBezTo>
                <a:lnTo>
                  <a:pt x="8548" y="37"/>
                </a:lnTo>
                <a:lnTo>
                  <a:pt x="91" y="37"/>
                </a:lnTo>
                <a:cubicBezTo>
                  <a:pt x="70" y="35"/>
                  <a:pt x="51" y="33"/>
                  <a:pt x="40" y="30"/>
                </a:cubicBezTo>
                <a:lnTo>
                  <a:pt x="39" y="30"/>
                </a:lnTo>
                <a:cubicBezTo>
                  <a:pt x="28" y="26"/>
                  <a:pt x="7" y="19"/>
                  <a:pt x="8" y="1"/>
                </a:cubicBezTo>
                <a:lnTo>
                  <a:pt x="8" y="0"/>
                </a:lnTo>
                <a:lnTo>
                  <a:pt x="0" y="0"/>
                </a:lnTo>
                <a:lnTo>
                  <a:pt x="0" y="1"/>
                </a:lnTo>
                <a:cubicBezTo>
                  <a:pt x="0" y="11"/>
                  <a:pt x="0" y="26"/>
                  <a:pt x="1" y="34"/>
                </a:cubicBezTo>
                <a:cubicBezTo>
                  <a:pt x="4" y="53"/>
                  <a:pt x="13" y="63"/>
                  <a:pt x="36" y="70"/>
                </a:cubicBezTo>
                <a:lnTo>
                  <a:pt x="36" y="70"/>
                </a:lnTo>
                <a:cubicBezTo>
                  <a:pt x="47" y="73"/>
                  <a:pt x="66" y="75"/>
                  <a:pt x="91" y="77"/>
                </a:cubicBezTo>
                <a:lnTo>
                  <a:pt x="91" y="77"/>
                </a:lnTo>
                <a:lnTo>
                  <a:pt x="8548" y="77"/>
                </a:lnTo>
                <a:cubicBezTo>
                  <a:pt x="8570" y="78"/>
                  <a:pt x="8588" y="80"/>
                  <a:pt x="8599" y="83"/>
                </a:cubicBezTo>
                <a:lnTo>
                  <a:pt x="8601" y="84"/>
                </a:lnTo>
                <a:cubicBezTo>
                  <a:pt x="8611" y="87"/>
                  <a:pt x="8632" y="94"/>
                  <a:pt x="8632" y="113"/>
                </a:cubicBezTo>
                <a:lnTo>
                  <a:pt x="8632" y="114"/>
                </a:lnTo>
                <a:lnTo>
                  <a:pt x="8640" y="114"/>
                </a:lnTo>
                <a:lnTo>
                  <a:pt x="8640" y="113"/>
                </a:lnTo>
                <a:cubicBezTo>
                  <a:pt x="8640" y="103"/>
                  <a:pt x="8639" y="87"/>
                  <a:pt x="8638" y="79"/>
                </a:cubicBezTo>
                <a:close/>
              </a:path>
            </a:pathLst>
          </a:custGeom>
          <a:solidFill>
            <a:schemeClr val="bg1">
              <a:lumMod val="65000"/>
            </a:schemeClr>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5"/>
          <p:cNvSpPr>
            <a:spLocks/>
          </p:cNvSpPr>
          <p:nvPr userDrawn="1"/>
        </p:nvSpPr>
        <p:spPr bwMode="gray">
          <a:xfrm>
            <a:off x="451644" y="6153804"/>
            <a:ext cx="8240713" cy="123825"/>
          </a:xfrm>
          <a:custGeom>
            <a:avLst/>
            <a:gdLst/>
            <a:ahLst/>
            <a:cxnLst>
              <a:cxn ang="0">
                <a:pos x="8638" y="79"/>
              </a:cxn>
              <a:cxn ang="0">
                <a:pos x="8638" y="79"/>
              </a:cxn>
              <a:cxn ang="0">
                <a:pos x="8604" y="44"/>
              </a:cxn>
              <a:cxn ang="0">
                <a:pos x="8604" y="44"/>
              </a:cxn>
              <a:cxn ang="0">
                <a:pos x="8548" y="36"/>
              </a:cxn>
              <a:cxn ang="0">
                <a:pos x="8548" y="37"/>
              </a:cxn>
              <a:cxn ang="0">
                <a:pos x="91" y="37"/>
              </a:cxn>
              <a:cxn ang="0">
                <a:pos x="40" y="30"/>
              </a:cxn>
              <a:cxn ang="0">
                <a:pos x="39" y="30"/>
              </a:cxn>
              <a:cxn ang="0">
                <a:pos x="8" y="1"/>
              </a:cxn>
              <a:cxn ang="0">
                <a:pos x="8" y="0"/>
              </a:cxn>
              <a:cxn ang="0">
                <a:pos x="0" y="0"/>
              </a:cxn>
              <a:cxn ang="0">
                <a:pos x="0" y="1"/>
              </a:cxn>
              <a:cxn ang="0">
                <a:pos x="1" y="34"/>
              </a:cxn>
              <a:cxn ang="0">
                <a:pos x="36" y="70"/>
              </a:cxn>
              <a:cxn ang="0">
                <a:pos x="36" y="70"/>
              </a:cxn>
              <a:cxn ang="0">
                <a:pos x="91" y="77"/>
              </a:cxn>
              <a:cxn ang="0">
                <a:pos x="91" y="77"/>
              </a:cxn>
              <a:cxn ang="0">
                <a:pos x="8548" y="77"/>
              </a:cxn>
              <a:cxn ang="0">
                <a:pos x="8599" y="83"/>
              </a:cxn>
              <a:cxn ang="0">
                <a:pos x="8601" y="84"/>
              </a:cxn>
              <a:cxn ang="0">
                <a:pos x="8632" y="113"/>
              </a:cxn>
              <a:cxn ang="0">
                <a:pos x="8632" y="114"/>
              </a:cxn>
              <a:cxn ang="0">
                <a:pos x="8640" y="114"/>
              </a:cxn>
              <a:cxn ang="0">
                <a:pos x="8640" y="113"/>
              </a:cxn>
              <a:cxn ang="0">
                <a:pos x="8638" y="79"/>
              </a:cxn>
            </a:cxnLst>
            <a:rect l="0" t="0" r="r" b="b"/>
            <a:pathLst>
              <a:path w="8640" h="114">
                <a:moveTo>
                  <a:pt x="8638" y="79"/>
                </a:moveTo>
                <a:lnTo>
                  <a:pt x="8638" y="79"/>
                </a:lnTo>
                <a:cubicBezTo>
                  <a:pt x="8635" y="60"/>
                  <a:pt x="8626" y="51"/>
                  <a:pt x="8604" y="44"/>
                </a:cubicBezTo>
                <a:lnTo>
                  <a:pt x="8604" y="44"/>
                </a:lnTo>
                <a:cubicBezTo>
                  <a:pt x="8592" y="40"/>
                  <a:pt x="8573" y="38"/>
                  <a:pt x="8548" y="36"/>
                </a:cubicBezTo>
                <a:lnTo>
                  <a:pt x="8548" y="37"/>
                </a:lnTo>
                <a:lnTo>
                  <a:pt x="91" y="37"/>
                </a:lnTo>
                <a:cubicBezTo>
                  <a:pt x="70" y="35"/>
                  <a:pt x="51" y="33"/>
                  <a:pt x="40" y="30"/>
                </a:cubicBezTo>
                <a:lnTo>
                  <a:pt x="39" y="30"/>
                </a:lnTo>
                <a:cubicBezTo>
                  <a:pt x="28" y="26"/>
                  <a:pt x="7" y="19"/>
                  <a:pt x="8" y="1"/>
                </a:cubicBezTo>
                <a:lnTo>
                  <a:pt x="8" y="0"/>
                </a:lnTo>
                <a:lnTo>
                  <a:pt x="0" y="0"/>
                </a:lnTo>
                <a:lnTo>
                  <a:pt x="0" y="1"/>
                </a:lnTo>
                <a:cubicBezTo>
                  <a:pt x="0" y="11"/>
                  <a:pt x="0" y="26"/>
                  <a:pt x="1" y="34"/>
                </a:cubicBezTo>
                <a:cubicBezTo>
                  <a:pt x="4" y="53"/>
                  <a:pt x="13" y="63"/>
                  <a:pt x="36" y="70"/>
                </a:cubicBezTo>
                <a:lnTo>
                  <a:pt x="36" y="70"/>
                </a:lnTo>
                <a:cubicBezTo>
                  <a:pt x="47" y="73"/>
                  <a:pt x="66" y="75"/>
                  <a:pt x="91" y="77"/>
                </a:cubicBezTo>
                <a:lnTo>
                  <a:pt x="91" y="77"/>
                </a:lnTo>
                <a:lnTo>
                  <a:pt x="8548" y="77"/>
                </a:lnTo>
                <a:cubicBezTo>
                  <a:pt x="8570" y="78"/>
                  <a:pt x="8588" y="80"/>
                  <a:pt x="8599" y="83"/>
                </a:cubicBezTo>
                <a:lnTo>
                  <a:pt x="8601" y="84"/>
                </a:lnTo>
                <a:cubicBezTo>
                  <a:pt x="8611" y="87"/>
                  <a:pt x="8632" y="94"/>
                  <a:pt x="8632" y="113"/>
                </a:cubicBezTo>
                <a:lnTo>
                  <a:pt x="8632" y="114"/>
                </a:lnTo>
                <a:lnTo>
                  <a:pt x="8640" y="114"/>
                </a:lnTo>
                <a:lnTo>
                  <a:pt x="8640" y="113"/>
                </a:lnTo>
                <a:cubicBezTo>
                  <a:pt x="8640" y="103"/>
                  <a:pt x="8639" y="87"/>
                  <a:pt x="8638" y="79"/>
                </a:cubicBezTo>
                <a:close/>
              </a:path>
            </a:pathLst>
          </a:custGeom>
          <a:solidFill>
            <a:schemeClr val="bg1">
              <a:lumMod val="65000"/>
            </a:schemeClr>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TextBox 7"/>
          <p:cNvSpPr txBox="1"/>
          <p:nvPr userDrawn="1"/>
        </p:nvSpPr>
        <p:spPr>
          <a:xfrm>
            <a:off x="0" y="-369332"/>
            <a:ext cx="11049000" cy="36933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r>
              <a:rPr lang="en-US" b="1" dirty="0" smtClean="0"/>
              <a:t>NOTE:</a:t>
            </a:r>
            <a:r>
              <a:rPr lang="en-US" b="1" baseline="0" dirty="0" smtClean="0"/>
              <a:t>  </a:t>
            </a:r>
            <a:r>
              <a:rPr lang="en-US" baseline="0" dirty="0" smtClean="0"/>
              <a:t>TEXT AND IMAGES IN GRAY BORDER WILL NOT PRINT AND WILL NOT BE PROJECTED</a:t>
            </a:r>
            <a:endParaRPr lang="en-US" dirty="0"/>
          </a:p>
        </p:txBody>
      </p:sp>
      <p:sp>
        <p:nvSpPr>
          <p:cNvPr id="17" name="TextBox 8"/>
          <p:cNvSpPr txBox="1"/>
          <p:nvPr userDrawn="1"/>
        </p:nvSpPr>
        <p:spPr>
          <a:xfrm>
            <a:off x="-2287399" y="976312"/>
            <a:ext cx="2177143" cy="2585323"/>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r>
              <a:rPr lang="en-US" sz="1800" b="1" kern="1200" dirty="0" smtClean="0">
                <a:solidFill>
                  <a:schemeClr val="tx1"/>
                </a:solidFill>
                <a:effectLst/>
                <a:latin typeface="+mn-lt"/>
                <a:ea typeface="+mn-ea"/>
                <a:cs typeface="+mn-cs"/>
              </a:rPr>
              <a:t>NOTE:  Due to compliance regulations – </a:t>
            </a:r>
            <a:r>
              <a:rPr lang="en-US" sz="1800" b="1" i="0" kern="1200" dirty="0" smtClean="0">
                <a:solidFill>
                  <a:schemeClr val="tx1"/>
                </a:solidFill>
                <a:effectLst/>
                <a:latin typeface="+mn-lt"/>
                <a:ea typeface="+mn-ea"/>
                <a:cs typeface="+mn-cs"/>
              </a:rPr>
              <a:t>you cannot delete slides, make changes to the slides or change the order of slides in this presentation. </a:t>
            </a:r>
            <a:endParaRPr lang="en-US" sz="1800" i="0" kern="1200" dirty="0" smtClean="0">
              <a:solidFill>
                <a:schemeClr val="tx1"/>
              </a:solidFill>
              <a:effectLst/>
              <a:latin typeface="+mn-lt"/>
              <a:ea typeface="+mn-ea"/>
              <a:cs typeface="+mn-cs"/>
            </a:endParaRPr>
          </a:p>
          <a:p>
            <a:pPr algn="l"/>
            <a:endParaRPr lang="en-US" sz="1800" b="1" baseline="0" dirty="0" smtClean="0">
              <a:solidFill>
                <a:schemeClr val="tx1">
                  <a:lumMod val="85000"/>
                  <a:lumOff val="15000"/>
                </a:schemeClr>
              </a:solidFill>
              <a:latin typeface="+mn-lt"/>
            </a:endParaRPr>
          </a:p>
        </p:txBody>
      </p:sp>
      <p:pic>
        <p:nvPicPr>
          <p:cNvPr id="10" name="Picture 9"/>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51644" y="6277629"/>
            <a:ext cx="1620552" cy="457200"/>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4142" r:id="rId3"/>
    <p:sldLayoutId id="2147484093" r:id="rId4"/>
    <p:sldLayoutId id="2147484094" r:id="rId5"/>
    <p:sldLayoutId id="2147483659" r:id="rId6"/>
    <p:sldLayoutId id="2147483673" r:id="rId7"/>
    <p:sldLayoutId id="2147483679" r:id="rId8"/>
    <p:sldLayoutId id="2147484132" r:id="rId9"/>
    <p:sldLayoutId id="2147484076" r:id="rId10"/>
    <p:sldLayoutId id="2147484097" r:id="rId11"/>
    <p:sldLayoutId id="2147484098" r:id="rId12"/>
    <p:sldLayoutId id="2147484099" r:id="rId13"/>
    <p:sldLayoutId id="2147484100" r:id="rId14"/>
    <p:sldLayoutId id="2147484144" r:id="rId15"/>
    <p:sldLayoutId id="2147484145" r:id="rId16"/>
  </p:sldLayoutIdLst>
  <p:timing>
    <p:tnLst>
      <p:par>
        <p:cTn id="1" dur="indefinite" restart="never" nodeType="tmRoot"/>
      </p:par>
    </p:tnLst>
  </p:timing>
  <p:hf hdr="0" ftr="0" dt="0"/>
  <p:txStyles>
    <p:titleStyle>
      <a:lvl1pPr algn="l" defTabSz="914400" rtl="0" eaLnBrk="1" latinLnBrk="0" hangingPunct="1">
        <a:spcBef>
          <a:spcPct val="0"/>
        </a:spcBef>
        <a:buNone/>
        <a:defRPr sz="2800" kern="1200">
          <a:solidFill>
            <a:schemeClr val="accent1"/>
          </a:solidFill>
          <a:latin typeface="Georgia" pitchFamily="18" charset="0"/>
          <a:ea typeface="+mj-ea"/>
          <a:cs typeface="+mj-cs"/>
        </a:defRPr>
      </a:lvl1pPr>
    </p:titleStyle>
    <p:bodyStyle>
      <a:lvl1pPr marL="0" indent="0" algn="l" defTabSz="914400" rtl="0" eaLnBrk="1" latinLnBrk="0" hangingPunct="1">
        <a:spcBef>
          <a:spcPts val="1800"/>
        </a:spcBef>
        <a:buFont typeface="Arial" pitchFamily="34" charset="0"/>
        <a:buNone/>
        <a:defRPr sz="2400" kern="1200">
          <a:solidFill>
            <a:schemeClr val="accent2"/>
          </a:solidFill>
          <a:latin typeface="Georgia" pitchFamily="18" charset="0"/>
          <a:ea typeface="+mn-ea"/>
          <a:cs typeface="+mn-cs"/>
        </a:defRPr>
      </a:lvl1pPr>
      <a:lvl2pPr marL="182880" indent="-182880" algn="l" defTabSz="914400" rtl="0" eaLnBrk="1" latinLnBrk="0" hangingPunct="1">
        <a:spcBef>
          <a:spcPts val="1000"/>
        </a:spcBef>
        <a:buClr>
          <a:schemeClr val="tx2"/>
        </a:buClr>
        <a:buFont typeface="Arial" pitchFamily="34" charset="0"/>
        <a:buChar char="•"/>
        <a:defRPr sz="2000" kern="1200">
          <a:solidFill>
            <a:schemeClr val="tx2"/>
          </a:solidFill>
          <a:latin typeface="+mn-lt"/>
          <a:ea typeface="+mn-ea"/>
          <a:cs typeface="+mn-cs"/>
        </a:defRPr>
      </a:lvl2pPr>
      <a:lvl3pPr marL="548640" indent="-228600" algn="l" defTabSz="914400" rtl="0" eaLnBrk="1" latinLnBrk="0" hangingPunct="1">
        <a:spcBef>
          <a:spcPts val="600"/>
        </a:spcBef>
        <a:buClr>
          <a:schemeClr val="tx2"/>
        </a:buClr>
        <a:buFont typeface="Arial" pitchFamily="34" charset="0"/>
        <a:buChar char="–"/>
        <a:defRPr sz="1800" kern="1200">
          <a:solidFill>
            <a:schemeClr val="tx2"/>
          </a:solidFill>
          <a:latin typeface="+mn-lt"/>
          <a:ea typeface="+mn-ea"/>
          <a:cs typeface="+mn-cs"/>
        </a:defRPr>
      </a:lvl3pPr>
      <a:lvl4pPr marL="822960" indent="-182880" algn="l" defTabSz="914400" rtl="0" eaLnBrk="1" latinLnBrk="0" hangingPunct="1">
        <a:spcBef>
          <a:spcPts val="600"/>
        </a:spcBef>
        <a:buClr>
          <a:schemeClr val="tx2"/>
        </a:buClr>
        <a:buFont typeface="Arial" pitchFamily="34" charset="0"/>
        <a:buChar char="•"/>
        <a:defRPr sz="1600" kern="1200">
          <a:solidFill>
            <a:schemeClr val="tx2"/>
          </a:solidFill>
          <a:latin typeface="+mn-lt"/>
          <a:ea typeface="+mn-ea"/>
          <a:cs typeface="+mn-cs"/>
        </a:defRPr>
      </a:lvl4pPr>
      <a:lvl5pPr marL="1097280" indent="-228600" algn="l" defTabSz="914400" rtl="0" eaLnBrk="1" latinLnBrk="0" hangingPunct="1">
        <a:spcBef>
          <a:spcPts val="300"/>
        </a:spcBef>
        <a:buClr>
          <a:schemeClr val="tx2"/>
        </a:buClr>
        <a:buFont typeface="Arial" pitchFamily="34" charset="0"/>
        <a:buChar char="–"/>
        <a:defRPr sz="14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3.tiff"/><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Amerigroup</a:t>
            </a:r>
            <a:r>
              <a:rPr lang="en-US" dirty="0" smtClean="0"/>
              <a:t/>
            </a:r>
            <a:br>
              <a:rPr lang="en-US" dirty="0" smtClean="0"/>
            </a:br>
            <a:r>
              <a:rPr lang="en-US" dirty="0" smtClean="0"/>
              <a:t>Medicare </a:t>
            </a:r>
            <a:r>
              <a:rPr lang="en-US" dirty="0"/>
              <a:t>Advantage Plans</a:t>
            </a:r>
          </a:p>
        </p:txBody>
      </p:sp>
      <p:sp>
        <p:nvSpPr>
          <p:cNvPr id="7" name="Subtitle 6"/>
          <p:cNvSpPr>
            <a:spLocks noGrp="1"/>
          </p:cNvSpPr>
          <p:nvPr>
            <p:ph type="subTitle" idx="1"/>
          </p:nvPr>
        </p:nvSpPr>
        <p:spPr/>
        <p:txBody>
          <a:bodyPr/>
          <a:lstStyle/>
          <a:p>
            <a:r>
              <a:rPr lang="en-US" dirty="0" smtClean="0"/>
              <a:t>Medicare Basics and our plan benefits</a:t>
            </a:r>
            <a:endParaRPr lang="en-US" dirty="0"/>
          </a:p>
        </p:txBody>
      </p:sp>
      <p:pic>
        <p:nvPicPr>
          <p:cNvPr id="1026" name="Picture 2"/>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2745" b="12745"/>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5952">
            <a:off x="3480434" y="787212"/>
            <a:ext cx="3930016" cy="5085903"/>
          </a:xfrm>
          <a:prstGeom prst="rect">
            <a:avLst/>
          </a:prstGeom>
          <a:ln>
            <a:solidFill>
              <a:schemeClr val="accent1"/>
            </a:solidFill>
          </a:ln>
        </p:spPr>
      </p:pic>
      <p:sp>
        <p:nvSpPr>
          <p:cNvPr id="2" name="Title 1"/>
          <p:cNvSpPr>
            <a:spLocks noGrp="1"/>
          </p:cNvSpPr>
          <p:nvPr>
            <p:ph type="title"/>
          </p:nvPr>
        </p:nvSpPr>
        <p:spPr/>
        <p:txBody>
          <a:bodyPr/>
          <a:lstStyle/>
          <a:p>
            <a:r>
              <a:rPr lang="en-US" dirty="0" smtClean="0"/>
              <a:t>How to enroll</a:t>
            </a:r>
            <a:endParaRPr lang="en-US" dirty="0"/>
          </a:p>
        </p:txBody>
      </p:sp>
      <p:sp>
        <p:nvSpPr>
          <p:cNvPr id="4" name="Slide Number Placeholder 3"/>
          <p:cNvSpPr>
            <a:spLocks noGrp="1"/>
          </p:cNvSpPr>
          <p:nvPr>
            <p:ph type="sldNum" sz="quarter" idx="12"/>
          </p:nvPr>
        </p:nvSpPr>
        <p:spPr/>
        <p:txBody>
          <a:bodyPr/>
          <a:lstStyle/>
          <a:p>
            <a:fld id="{1A2DCB2D-F3A1-47AC-A248-15826C4C808C}" type="slidenum">
              <a:rPr lang="en-US" smtClean="0"/>
              <a:pPr/>
              <a:t>10</a:t>
            </a:fld>
            <a:endParaRPr lang="en-US" dirty="0"/>
          </a:p>
        </p:txBody>
      </p:sp>
      <p:sp>
        <p:nvSpPr>
          <p:cNvPr id="6" name="TextBox 5"/>
          <p:cNvSpPr txBox="1"/>
          <p:nvPr/>
        </p:nvSpPr>
        <p:spPr>
          <a:xfrm>
            <a:off x="1247775" y="1724025"/>
            <a:ext cx="2314575" cy="369332"/>
          </a:xfrm>
          <a:prstGeom prst="rect">
            <a:avLst/>
          </a:prstGeom>
          <a:noFill/>
        </p:spPr>
        <p:txBody>
          <a:bodyPr wrap="square" rtlCol="0">
            <a:spAutoFit/>
          </a:bodyPr>
          <a:lstStyle/>
          <a:p>
            <a:r>
              <a:rPr lang="en-US" dirty="0" smtClean="0"/>
              <a:t>Select a Plan</a:t>
            </a:r>
            <a:endParaRPr lang="en-US" dirty="0"/>
          </a:p>
        </p:txBody>
      </p:sp>
      <p:cxnSp>
        <p:nvCxnSpPr>
          <p:cNvPr id="8" name="Straight Arrow Connector 7"/>
          <p:cNvCxnSpPr/>
          <p:nvPr/>
        </p:nvCxnSpPr>
        <p:spPr>
          <a:xfrm flipV="1">
            <a:off x="2771775" y="1908691"/>
            <a:ext cx="1143000" cy="1905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rot="316802">
            <a:off x="4048125" y="804274"/>
            <a:ext cx="600075" cy="22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2"/>
              </a:solidFill>
            </a:endParaRPr>
          </a:p>
        </p:txBody>
      </p:sp>
      <p:sp>
        <p:nvSpPr>
          <p:cNvPr id="15" name="Rectangle 14"/>
          <p:cNvSpPr/>
          <p:nvPr/>
        </p:nvSpPr>
        <p:spPr>
          <a:xfrm rot="316802">
            <a:off x="6848519" y="1229243"/>
            <a:ext cx="620274" cy="21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2"/>
              </a:solidFill>
            </a:endParaRPr>
          </a:p>
        </p:txBody>
      </p:sp>
      <p:sp>
        <p:nvSpPr>
          <p:cNvPr id="5" name="Rectangle 4"/>
          <p:cNvSpPr/>
          <p:nvPr/>
        </p:nvSpPr>
        <p:spPr>
          <a:xfrm rot="774476">
            <a:off x="5842661" y="1229786"/>
            <a:ext cx="273132" cy="149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2"/>
              </a:solidFill>
            </a:endParaRPr>
          </a:p>
        </p:txBody>
      </p:sp>
    </p:spTree>
    <p:extLst>
      <p:ext uri="{BB962C8B-B14F-4D97-AF65-F5344CB8AC3E}">
        <p14:creationId xmlns:p14="http://schemas.microsoft.com/office/powerpoint/2010/main" val="36412871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35952">
            <a:off x="3480433" y="637677"/>
            <a:ext cx="3930016" cy="5085903"/>
          </a:xfrm>
          <a:prstGeom prst="rect">
            <a:avLst/>
          </a:prstGeom>
          <a:ln>
            <a:solidFill>
              <a:schemeClr val="accent1"/>
            </a:solidFill>
          </a:ln>
        </p:spPr>
      </p:pic>
      <p:sp>
        <p:nvSpPr>
          <p:cNvPr id="2" name="Title 1"/>
          <p:cNvSpPr>
            <a:spLocks noGrp="1"/>
          </p:cNvSpPr>
          <p:nvPr>
            <p:ph type="title"/>
          </p:nvPr>
        </p:nvSpPr>
        <p:spPr/>
        <p:txBody>
          <a:bodyPr/>
          <a:lstStyle/>
          <a:p>
            <a:r>
              <a:rPr lang="en-US" dirty="0" smtClean="0"/>
              <a:t>How to enroll</a:t>
            </a:r>
            <a:endParaRPr lang="en-US" dirty="0"/>
          </a:p>
        </p:txBody>
      </p:sp>
      <p:sp>
        <p:nvSpPr>
          <p:cNvPr id="4" name="Slide Number Placeholder 3"/>
          <p:cNvSpPr>
            <a:spLocks noGrp="1"/>
          </p:cNvSpPr>
          <p:nvPr>
            <p:ph type="sldNum" sz="quarter" idx="12"/>
          </p:nvPr>
        </p:nvSpPr>
        <p:spPr/>
        <p:txBody>
          <a:bodyPr/>
          <a:lstStyle/>
          <a:p>
            <a:fld id="{1A2DCB2D-F3A1-47AC-A248-15826C4C808C}" type="slidenum">
              <a:rPr lang="en-US" smtClean="0"/>
              <a:pPr/>
              <a:t>11</a:t>
            </a:fld>
            <a:endParaRPr lang="en-US" dirty="0"/>
          </a:p>
        </p:txBody>
      </p:sp>
      <p:sp>
        <p:nvSpPr>
          <p:cNvPr id="6" name="TextBox 5"/>
          <p:cNvSpPr txBox="1"/>
          <p:nvPr/>
        </p:nvSpPr>
        <p:spPr>
          <a:xfrm>
            <a:off x="1247775" y="1724025"/>
            <a:ext cx="2314575" cy="369332"/>
          </a:xfrm>
          <a:prstGeom prst="rect">
            <a:avLst/>
          </a:prstGeom>
          <a:noFill/>
        </p:spPr>
        <p:txBody>
          <a:bodyPr wrap="square" rtlCol="0">
            <a:spAutoFit/>
          </a:bodyPr>
          <a:lstStyle/>
          <a:p>
            <a:r>
              <a:rPr lang="en-US" dirty="0" smtClean="0"/>
              <a:t>Select a Plan</a:t>
            </a:r>
            <a:endParaRPr lang="en-US" dirty="0"/>
          </a:p>
        </p:txBody>
      </p:sp>
      <p:cxnSp>
        <p:nvCxnSpPr>
          <p:cNvPr id="8" name="Straight Arrow Connector 7"/>
          <p:cNvCxnSpPr/>
          <p:nvPr/>
        </p:nvCxnSpPr>
        <p:spPr>
          <a:xfrm flipV="1">
            <a:off x="2771775" y="1908691"/>
            <a:ext cx="1143000" cy="1905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90575" y="3447931"/>
            <a:ext cx="2314575" cy="369332"/>
          </a:xfrm>
          <a:prstGeom prst="rect">
            <a:avLst/>
          </a:prstGeom>
          <a:noFill/>
        </p:spPr>
        <p:txBody>
          <a:bodyPr wrap="square" rtlCol="0">
            <a:spAutoFit/>
          </a:bodyPr>
          <a:lstStyle/>
          <a:p>
            <a:r>
              <a:rPr lang="en-US" dirty="0" smtClean="0"/>
              <a:t>Fill out your info</a:t>
            </a:r>
            <a:endParaRPr lang="en-US" dirty="0"/>
          </a:p>
        </p:txBody>
      </p:sp>
      <p:cxnSp>
        <p:nvCxnSpPr>
          <p:cNvPr id="9" name="Straight Arrow Connector 8"/>
          <p:cNvCxnSpPr/>
          <p:nvPr/>
        </p:nvCxnSpPr>
        <p:spPr>
          <a:xfrm flipV="1">
            <a:off x="2533650" y="3636288"/>
            <a:ext cx="1143000" cy="1905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316802">
            <a:off x="4048125" y="643948"/>
            <a:ext cx="600075" cy="22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2"/>
              </a:solidFill>
            </a:endParaRPr>
          </a:p>
        </p:txBody>
      </p:sp>
      <p:sp>
        <p:nvSpPr>
          <p:cNvPr id="20" name="Rectangle 19"/>
          <p:cNvSpPr/>
          <p:nvPr/>
        </p:nvSpPr>
        <p:spPr>
          <a:xfrm rot="316802">
            <a:off x="6848519" y="1068917"/>
            <a:ext cx="620274" cy="218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2"/>
              </a:solidFill>
            </a:endParaRPr>
          </a:p>
        </p:txBody>
      </p:sp>
      <p:sp>
        <p:nvSpPr>
          <p:cNvPr id="21" name="Rectangle 20"/>
          <p:cNvSpPr/>
          <p:nvPr/>
        </p:nvSpPr>
        <p:spPr>
          <a:xfrm rot="774476">
            <a:off x="5842661" y="1069460"/>
            <a:ext cx="273132" cy="149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2"/>
              </a:solidFill>
            </a:endParaRPr>
          </a:p>
        </p:txBody>
      </p:sp>
    </p:spTree>
    <p:extLst>
      <p:ext uri="{BB962C8B-B14F-4D97-AF65-F5344CB8AC3E}">
        <p14:creationId xmlns:p14="http://schemas.microsoft.com/office/powerpoint/2010/main" val="4175691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01389"/>
            <a:ext cx="9144000"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smtClean="0">
              <a:solidFill>
                <a:schemeClr val="tx2"/>
              </a:solidFill>
            </a:endParaRPr>
          </a:p>
        </p:txBody>
      </p:sp>
      <p:sp>
        <p:nvSpPr>
          <p:cNvPr id="2" name="Title 1"/>
          <p:cNvSpPr>
            <a:spLocks noGrp="1"/>
          </p:cNvSpPr>
          <p:nvPr>
            <p:ph type="title"/>
          </p:nvPr>
        </p:nvSpPr>
        <p:spPr/>
        <p:txBody>
          <a:bodyPr/>
          <a:lstStyle/>
          <a:p>
            <a:r>
              <a:rPr lang="en-US" smtClean="0"/>
              <a:t>Additional Information</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sz="1200" dirty="0">
                <a:solidFill>
                  <a:schemeClr val="tx1"/>
                </a:solidFill>
                <a:latin typeface="+mn-lt"/>
              </a:rPr>
              <a:t>Limitations, copayments, and restrictions may apply. Benefits, premiums and/or co-payments/co-insurance may change on January 1 of each year. This information is not a complete description of benefits. Contact the plan for more information. You must continue to pay your Medicare Part B premium. Part B premium is covered by the State for full dual members. For Special Needs Plans Only</a:t>
            </a:r>
            <a:r>
              <a:rPr lang="en-US" sz="1200" dirty="0" smtClean="0">
                <a:solidFill>
                  <a:schemeClr val="tx1"/>
                </a:solidFill>
                <a:latin typeface="+mn-lt"/>
              </a:rPr>
              <a:t>: This </a:t>
            </a:r>
            <a:r>
              <a:rPr lang="en-US" sz="1200" dirty="0">
                <a:solidFill>
                  <a:schemeClr val="tx1"/>
                </a:solidFill>
                <a:latin typeface="+mn-lt"/>
              </a:rPr>
              <a:t>plan is available to anyone who has both Medical Assistance from the State and Medicare. Premiums, co-pays, co-insurance, and deductibles may vary based on the level of Extra Help you receive. Please contact the plan for further details. </a:t>
            </a:r>
            <a:r>
              <a:rPr lang="en-US" sz="1200" dirty="0" err="1">
                <a:solidFill>
                  <a:schemeClr val="tx1"/>
                </a:solidFill>
                <a:latin typeface="+mn-lt"/>
              </a:rPr>
              <a:t>Amerigroup</a:t>
            </a:r>
            <a:r>
              <a:rPr lang="en-US" sz="1200" dirty="0">
                <a:solidFill>
                  <a:schemeClr val="tx1"/>
                </a:solidFill>
                <a:latin typeface="+mn-lt"/>
              </a:rPr>
              <a:t> does not discriminate, exclude people, or treat them differently on the basis of race, color, national origin, sex, age or disability in its health programs and activities. ATTENTION: If you speak a language other than English, language assistance services, free of charge, are available to you. Call 1-877-470-4131 (TTY 711). ATENCIÓN: </a:t>
            </a:r>
            <a:r>
              <a:rPr lang="en-US" sz="1200" dirty="0" err="1">
                <a:solidFill>
                  <a:schemeClr val="tx1"/>
                </a:solidFill>
                <a:latin typeface="+mn-lt"/>
              </a:rPr>
              <a:t>si</a:t>
            </a:r>
            <a:r>
              <a:rPr lang="en-US" sz="1200" dirty="0">
                <a:solidFill>
                  <a:schemeClr val="tx1"/>
                </a:solidFill>
                <a:latin typeface="+mn-lt"/>
              </a:rPr>
              <a:t> </a:t>
            </a:r>
            <a:r>
              <a:rPr lang="en-US" sz="1200" dirty="0" err="1">
                <a:solidFill>
                  <a:schemeClr val="tx1"/>
                </a:solidFill>
                <a:latin typeface="+mn-lt"/>
              </a:rPr>
              <a:t>habla</a:t>
            </a:r>
            <a:r>
              <a:rPr lang="en-US" sz="1200" dirty="0">
                <a:solidFill>
                  <a:schemeClr val="tx1"/>
                </a:solidFill>
                <a:latin typeface="+mn-lt"/>
              </a:rPr>
              <a:t> </a:t>
            </a:r>
            <a:r>
              <a:rPr lang="en-US" sz="1200" dirty="0" err="1">
                <a:solidFill>
                  <a:schemeClr val="tx1"/>
                </a:solidFill>
                <a:latin typeface="+mn-lt"/>
              </a:rPr>
              <a:t>español</a:t>
            </a:r>
            <a:r>
              <a:rPr lang="en-US" sz="1200" dirty="0">
                <a:solidFill>
                  <a:schemeClr val="tx1"/>
                </a:solidFill>
                <a:latin typeface="+mn-lt"/>
              </a:rPr>
              <a:t>, </a:t>
            </a:r>
            <a:r>
              <a:rPr lang="en-US" sz="1200" dirty="0" err="1">
                <a:solidFill>
                  <a:schemeClr val="tx1"/>
                </a:solidFill>
                <a:latin typeface="+mn-lt"/>
              </a:rPr>
              <a:t>tiene</a:t>
            </a:r>
            <a:r>
              <a:rPr lang="en-US" sz="1200" dirty="0">
                <a:solidFill>
                  <a:schemeClr val="tx1"/>
                </a:solidFill>
                <a:latin typeface="+mn-lt"/>
              </a:rPr>
              <a:t> a </a:t>
            </a:r>
            <a:r>
              <a:rPr lang="en-US" sz="1200" dirty="0" err="1">
                <a:solidFill>
                  <a:schemeClr val="tx1"/>
                </a:solidFill>
                <a:latin typeface="+mn-lt"/>
              </a:rPr>
              <a:t>su</a:t>
            </a:r>
            <a:r>
              <a:rPr lang="en-US" sz="1200" dirty="0">
                <a:solidFill>
                  <a:schemeClr val="tx1"/>
                </a:solidFill>
                <a:latin typeface="+mn-lt"/>
              </a:rPr>
              <a:t> </a:t>
            </a:r>
            <a:r>
              <a:rPr lang="en-US" sz="1200" dirty="0" err="1">
                <a:solidFill>
                  <a:schemeClr val="tx1"/>
                </a:solidFill>
                <a:latin typeface="+mn-lt"/>
              </a:rPr>
              <a:t>disposición</a:t>
            </a:r>
            <a:r>
              <a:rPr lang="en-US" sz="1200" dirty="0">
                <a:solidFill>
                  <a:schemeClr val="tx1"/>
                </a:solidFill>
                <a:latin typeface="+mn-lt"/>
              </a:rPr>
              <a:t> </a:t>
            </a:r>
            <a:r>
              <a:rPr lang="en-US" sz="1200" dirty="0" err="1">
                <a:solidFill>
                  <a:schemeClr val="tx1"/>
                </a:solidFill>
                <a:latin typeface="+mn-lt"/>
              </a:rPr>
              <a:t>servicios</a:t>
            </a:r>
            <a:r>
              <a:rPr lang="en-US" sz="1200" dirty="0">
                <a:solidFill>
                  <a:schemeClr val="tx1"/>
                </a:solidFill>
                <a:latin typeface="+mn-lt"/>
              </a:rPr>
              <a:t> </a:t>
            </a:r>
            <a:r>
              <a:rPr lang="en-US" sz="1200" dirty="0" err="1">
                <a:solidFill>
                  <a:schemeClr val="tx1"/>
                </a:solidFill>
                <a:latin typeface="+mn-lt"/>
              </a:rPr>
              <a:t>gratuitos</a:t>
            </a:r>
            <a:r>
              <a:rPr lang="en-US" sz="1200" dirty="0">
                <a:solidFill>
                  <a:schemeClr val="tx1"/>
                </a:solidFill>
                <a:latin typeface="+mn-lt"/>
              </a:rPr>
              <a:t> de </a:t>
            </a:r>
            <a:r>
              <a:rPr lang="en-US" sz="1200" dirty="0" err="1">
                <a:solidFill>
                  <a:schemeClr val="tx1"/>
                </a:solidFill>
                <a:latin typeface="+mn-lt"/>
              </a:rPr>
              <a:t>asistencia</a:t>
            </a:r>
            <a:r>
              <a:rPr lang="en-US" sz="1200" dirty="0">
                <a:solidFill>
                  <a:schemeClr val="tx1"/>
                </a:solidFill>
                <a:latin typeface="+mn-lt"/>
              </a:rPr>
              <a:t> </a:t>
            </a:r>
            <a:r>
              <a:rPr lang="en-US" sz="1200" dirty="0" err="1">
                <a:solidFill>
                  <a:schemeClr val="tx1"/>
                </a:solidFill>
                <a:latin typeface="+mn-lt"/>
              </a:rPr>
              <a:t>lingüística</a:t>
            </a:r>
            <a:r>
              <a:rPr lang="en-US" sz="1200" dirty="0">
                <a:solidFill>
                  <a:schemeClr val="tx1"/>
                </a:solidFill>
                <a:latin typeface="+mn-lt"/>
              </a:rPr>
              <a:t>. </a:t>
            </a:r>
            <a:r>
              <a:rPr lang="en-US" sz="1200" dirty="0" err="1">
                <a:solidFill>
                  <a:schemeClr val="tx1"/>
                </a:solidFill>
                <a:latin typeface="+mn-lt"/>
              </a:rPr>
              <a:t>Llame</a:t>
            </a:r>
            <a:r>
              <a:rPr lang="en-US" sz="1200" dirty="0">
                <a:solidFill>
                  <a:schemeClr val="tx1"/>
                </a:solidFill>
                <a:latin typeface="+mn-lt"/>
              </a:rPr>
              <a:t> al 1-877-470-4131 (TTY 711). </a:t>
            </a:r>
            <a:r>
              <a:rPr lang="ja-JP" altLang="en-US" sz="1200" dirty="0">
                <a:solidFill>
                  <a:schemeClr val="tx1"/>
                </a:solidFill>
                <a:latin typeface="+mn-lt"/>
              </a:rPr>
              <a:t>注意：如果您使用繁體中文，您可以免費獲得語言援助服務。請致電 </a:t>
            </a:r>
            <a:r>
              <a:rPr lang="en-US" altLang="ja-JP" sz="1200" dirty="0">
                <a:solidFill>
                  <a:schemeClr val="tx1"/>
                </a:solidFill>
                <a:latin typeface="+mn-lt"/>
              </a:rPr>
              <a:t>1-877-470-4131 (</a:t>
            </a:r>
            <a:r>
              <a:rPr lang="en-US" sz="1200" dirty="0">
                <a:solidFill>
                  <a:schemeClr val="tx1"/>
                </a:solidFill>
                <a:latin typeface="+mn-lt"/>
              </a:rPr>
              <a:t>TTY 711). D77 baa ak0 n7n7zin: D77 </a:t>
            </a:r>
            <a:r>
              <a:rPr lang="en-US" sz="1200" dirty="0" err="1">
                <a:solidFill>
                  <a:schemeClr val="tx1"/>
                </a:solidFill>
                <a:latin typeface="+mn-lt"/>
              </a:rPr>
              <a:t>saad</a:t>
            </a:r>
            <a:r>
              <a:rPr lang="en-US" sz="1200" dirty="0">
                <a:solidFill>
                  <a:schemeClr val="tx1"/>
                </a:solidFill>
                <a:latin typeface="+mn-lt"/>
              </a:rPr>
              <a:t> bee y1n7[</a:t>
            </a:r>
            <a:r>
              <a:rPr lang="en-US" sz="1200" dirty="0" err="1">
                <a:solidFill>
                  <a:schemeClr val="tx1"/>
                </a:solidFill>
                <a:latin typeface="+mn-lt"/>
              </a:rPr>
              <a:t>ti’go</a:t>
            </a:r>
            <a:r>
              <a:rPr lang="en-US" sz="1200" dirty="0">
                <a:solidFill>
                  <a:schemeClr val="tx1"/>
                </a:solidFill>
                <a:latin typeface="+mn-lt"/>
              </a:rPr>
              <a:t> </a:t>
            </a:r>
            <a:r>
              <a:rPr lang="en-US" sz="1200" dirty="0" err="1">
                <a:solidFill>
                  <a:schemeClr val="tx1"/>
                </a:solidFill>
                <a:latin typeface="+mn-lt"/>
              </a:rPr>
              <a:t>Diné</a:t>
            </a:r>
            <a:r>
              <a:rPr lang="en-US" sz="1200" dirty="0">
                <a:solidFill>
                  <a:schemeClr val="tx1"/>
                </a:solidFill>
                <a:latin typeface="+mn-lt"/>
              </a:rPr>
              <a:t> </a:t>
            </a:r>
            <a:r>
              <a:rPr lang="en-US" sz="1200" dirty="0" err="1">
                <a:solidFill>
                  <a:schemeClr val="tx1"/>
                </a:solidFill>
                <a:latin typeface="+mn-lt"/>
              </a:rPr>
              <a:t>Bizaad</a:t>
            </a:r>
            <a:r>
              <a:rPr lang="en-US" sz="1200" dirty="0">
                <a:solidFill>
                  <a:schemeClr val="tx1"/>
                </a:solidFill>
                <a:latin typeface="+mn-lt"/>
              </a:rPr>
              <a:t>, </a:t>
            </a:r>
            <a:r>
              <a:rPr lang="en-US" sz="1200" dirty="0" err="1">
                <a:solidFill>
                  <a:schemeClr val="tx1"/>
                </a:solidFill>
                <a:latin typeface="+mn-lt"/>
              </a:rPr>
              <a:t>saad</a:t>
            </a:r>
            <a:r>
              <a:rPr lang="en-US" sz="1200" dirty="0">
                <a:solidFill>
                  <a:schemeClr val="tx1"/>
                </a:solidFill>
                <a:latin typeface="+mn-lt"/>
              </a:rPr>
              <a:t> bee 1k1’1n7da’1wo’d66’, t’11 </a:t>
            </a:r>
            <a:r>
              <a:rPr lang="en-US" sz="1200" dirty="0" err="1">
                <a:solidFill>
                  <a:schemeClr val="tx1"/>
                </a:solidFill>
                <a:latin typeface="+mn-lt"/>
              </a:rPr>
              <a:t>jiik’eh</a:t>
            </a:r>
            <a:r>
              <a:rPr lang="en-US" sz="1200" dirty="0">
                <a:solidFill>
                  <a:schemeClr val="tx1"/>
                </a:solidFill>
                <a:latin typeface="+mn-lt"/>
              </a:rPr>
              <a:t>, 47 n1 h0l=, koj8’ h0d77lnih 1-877-470-4131 (TTY 711).  .(TTY 711) 1-877-470-4131 </a:t>
            </a:r>
            <a:r>
              <a:rPr lang="ar-AE" sz="1200" dirty="0">
                <a:solidFill>
                  <a:schemeClr val="tx1"/>
                </a:solidFill>
                <a:latin typeface="+mn-lt"/>
              </a:rPr>
              <a:t>مقرب لصتا .ناجملاب كل رفاوتت ةيوغللا ةدعاسملا تامدخ نإف ،ةغللا ركذا ثدحتت تنك اذإ :ةظوحلم </a:t>
            </a:r>
            <a:r>
              <a:rPr lang="en-US" sz="1200" dirty="0">
                <a:solidFill>
                  <a:schemeClr val="tx1"/>
                </a:solidFill>
                <a:latin typeface="+mn-lt"/>
              </a:rPr>
              <a:t>CHÚ Ý: </a:t>
            </a:r>
            <a:r>
              <a:rPr lang="en-US" sz="1200" dirty="0" err="1">
                <a:solidFill>
                  <a:schemeClr val="tx1"/>
                </a:solidFill>
                <a:latin typeface="+mn-lt"/>
              </a:rPr>
              <a:t>Nếu</a:t>
            </a:r>
            <a:r>
              <a:rPr lang="en-US" sz="1200" dirty="0">
                <a:solidFill>
                  <a:schemeClr val="tx1"/>
                </a:solidFill>
                <a:latin typeface="+mn-lt"/>
              </a:rPr>
              <a:t> </a:t>
            </a:r>
            <a:r>
              <a:rPr lang="en-US" sz="1200" dirty="0" err="1">
                <a:solidFill>
                  <a:schemeClr val="tx1"/>
                </a:solidFill>
                <a:latin typeface="+mn-lt"/>
              </a:rPr>
              <a:t>bạn</a:t>
            </a:r>
            <a:r>
              <a:rPr lang="en-US" sz="1200" dirty="0">
                <a:solidFill>
                  <a:schemeClr val="tx1"/>
                </a:solidFill>
                <a:latin typeface="+mn-lt"/>
              </a:rPr>
              <a:t> </a:t>
            </a:r>
            <a:r>
              <a:rPr lang="en-US" sz="1200" dirty="0" err="1">
                <a:solidFill>
                  <a:schemeClr val="tx1"/>
                </a:solidFill>
                <a:latin typeface="+mn-lt"/>
              </a:rPr>
              <a:t>nói</a:t>
            </a:r>
            <a:r>
              <a:rPr lang="en-US" sz="1200" dirty="0">
                <a:solidFill>
                  <a:schemeClr val="tx1"/>
                </a:solidFill>
                <a:latin typeface="+mn-lt"/>
              </a:rPr>
              <a:t> </a:t>
            </a:r>
            <a:r>
              <a:rPr lang="en-US" sz="1200" dirty="0" err="1">
                <a:solidFill>
                  <a:schemeClr val="tx1"/>
                </a:solidFill>
                <a:latin typeface="+mn-lt"/>
              </a:rPr>
              <a:t>Tiếng</a:t>
            </a:r>
            <a:r>
              <a:rPr lang="en-US" sz="1200" dirty="0">
                <a:solidFill>
                  <a:schemeClr val="tx1"/>
                </a:solidFill>
                <a:latin typeface="+mn-lt"/>
              </a:rPr>
              <a:t> </a:t>
            </a:r>
            <a:r>
              <a:rPr lang="en-US" sz="1200" dirty="0" err="1">
                <a:solidFill>
                  <a:schemeClr val="tx1"/>
                </a:solidFill>
                <a:latin typeface="+mn-lt"/>
              </a:rPr>
              <a:t>Việt</a:t>
            </a:r>
            <a:r>
              <a:rPr lang="en-US" sz="1200" dirty="0">
                <a:solidFill>
                  <a:schemeClr val="tx1"/>
                </a:solidFill>
                <a:latin typeface="+mn-lt"/>
              </a:rPr>
              <a:t>, </a:t>
            </a:r>
            <a:r>
              <a:rPr lang="en-US" sz="1200" dirty="0" err="1">
                <a:solidFill>
                  <a:schemeClr val="tx1"/>
                </a:solidFill>
                <a:latin typeface="+mn-lt"/>
              </a:rPr>
              <a:t>có</a:t>
            </a:r>
            <a:r>
              <a:rPr lang="en-US" sz="1200" dirty="0">
                <a:solidFill>
                  <a:schemeClr val="tx1"/>
                </a:solidFill>
                <a:latin typeface="+mn-lt"/>
              </a:rPr>
              <a:t> </a:t>
            </a:r>
            <a:r>
              <a:rPr lang="en-US" sz="1200" dirty="0" err="1">
                <a:solidFill>
                  <a:schemeClr val="tx1"/>
                </a:solidFill>
                <a:latin typeface="+mn-lt"/>
              </a:rPr>
              <a:t>các</a:t>
            </a:r>
            <a:r>
              <a:rPr lang="en-US" sz="1200" dirty="0">
                <a:solidFill>
                  <a:schemeClr val="tx1"/>
                </a:solidFill>
                <a:latin typeface="+mn-lt"/>
              </a:rPr>
              <a:t> </a:t>
            </a:r>
            <a:r>
              <a:rPr lang="en-US" sz="1200" dirty="0" err="1">
                <a:solidFill>
                  <a:schemeClr val="tx1"/>
                </a:solidFill>
                <a:latin typeface="+mn-lt"/>
              </a:rPr>
              <a:t>dịch</a:t>
            </a:r>
            <a:r>
              <a:rPr lang="en-US" sz="1200" dirty="0">
                <a:solidFill>
                  <a:schemeClr val="tx1"/>
                </a:solidFill>
                <a:latin typeface="+mn-lt"/>
              </a:rPr>
              <a:t> </a:t>
            </a:r>
            <a:r>
              <a:rPr lang="en-US" sz="1200" dirty="0" err="1">
                <a:solidFill>
                  <a:schemeClr val="tx1"/>
                </a:solidFill>
                <a:latin typeface="+mn-lt"/>
              </a:rPr>
              <a:t>vụ</a:t>
            </a:r>
            <a:r>
              <a:rPr lang="en-US" sz="1200" dirty="0">
                <a:solidFill>
                  <a:schemeClr val="tx1"/>
                </a:solidFill>
                <a:latin typeface="+mn-lt"/>
              </a:rPr>
              <a:t> </a:t>
            </a:r>
            <a:r>
              <a:rPr lang="en-US" sz="1200" dirty="0" err="1">
                <a:solidFill>
                  <a:schemeClr val="tx1"/>
                </a:solidFill>
                <a:latin typeface="+mn-lt"/>
              </a:rPr>
              <a:t>hỗ</a:t>
            </a:r>
            <a:r>
              <a:rPr lang="en-US" sz="1200" dirty="0">
                <a:solidFill>
                  <a:schemeClr val="tx1"/>
                </a:solidFill>
                <a:latin typeface="+mn-lt"/>
              </a:rPr>
              <a:t> </a:t>
            </a:r>
            <a:r>
              <a:rPr lang="en-US" sz="1200" dirty="0" err="1">
                <a:solidFill>
                  <a:schemeClr val="tx1"/>
                </a:solidFill>
                <a:latin typeface="+mn-lt"/>
              </a:rPr>
              <a:t>trợ</a:t>
            </a:r>
            <a:r>
              <a:rPr lang="en-US" sz="1200" dirty="0">
                <a:solidFill>
                  <a:schemeClr val="tx1"/>
                </a:solidFill>
                <a:latin typeface="+mn-lt"/>
              </a:rPr>
              <a:t> </a:t>
            </a:r>
            <a:r>
              <a:rPr lang="en-US" sz="1200" dirty="0" err="1">
                <a:solidFill>
                  <a:schemeClr val="tx1"/>
                </a:solidFill>
                <a:latin typeface="+mn-lt"/>
              </a:rPr>
              <a:t>ngôn</a:t>
            </a:r>
            <a:r>
              <a:rPr lang="en-US" sz="1200" dirty="0">
                <a:solidFill>
                  <a:schemeClr val="tx1"/>
                </a:solidFill>
                <a:latin typeface="+mn-lt"/>
              </a:rPr>
              <a:t> </a:t>
            </a:r>
            <a:r>
              <a:rPr lang="en-US" sz="1200" dirty="0" err="1">
                <a:solidFill>
                  <a:schemeClr val="tx1"/>
                </a:solidFill>
                <a:latin typeface="+mn-lt"/>
              </a:rPr>
              <a:t>ngữ</a:t>
            </a:r>
            <a:r>
              <a:rPr lang="en-US" sz="1200" dirty="0">
                <a:solidFill>
                  <a:schemeClr val="tx1"/>
                </a:solidFill>
                <a:latin typeface="+mn-lt"/>
              </a:rPr>
              <a:t> </a:t>
            </a:r>
            <a:r>
              <a:rPr lang="en-US" sz="1200" dirty="0" err="1">
                <a:solidFill>
                  <a:schemeClr val="tx1"/>
                </a:solidFill>
                <a:latin typeface="+mn-lt"/>
              </a:rPr>
              <a:t>miễn</a:t>
            </a:r>
            <a:r>
              <a:rPr lang="en-US" sz="1200" dirty="0">
                <a:solidFill>
                  <a:schemeClr val="tx1"/>
                </a:solidFill>
                <a:latin typeface="+mn-lt"/>
              </a:rPr>
              <a:t> </a:t>
            </a:r>
            <a:r>
              <a:rPr lang="en-US" sz="1200" dirty="0" err="1">
                <a:solidFill>
                  <a:schemeClr val="tx1"/>
                </a:solidFill>
                <a:latin typeface="+mn-lt"/>
              </a:rPr>
              <a:t>phí</a:t>
            </a:r>
            <a:r>
              <a:rPr lang="en-US" sz="1200" dirty="0">
                <a:solidFill>
                  <a:schemeClr val="tx1"/>
                </a:solidFill>
                <a:latin typeface="+mn-lt"/>
              </a:rPr>
              <a:t> </a:t>
            </a:r>
            <a:r>
              <a:rPr lang="en-US" sz="1200" dirty="0" err="1">
                <a:solidFill>
                  <a:schemeClr val="tx1"/>
                </a:solidFill>
                <a:latin typeface="+mn-lt"/>
              </a:rPr>
              <a:t>dành</a:t>
            </a:r>
            <a:r>
              <a:rPr lang="en-US" sz="1200" dirty="0">
                <a:solidFill>
                  <a:schemeClr val="tx1"/>
                </a:solidFill>
                <a:latin typeface="+mn-lt"/>
              </a:rPr>
              <a:t> </a:t>
            </a:r>
            <a:r>
              <a:rPr lang="en-US" sz="1200" dirty="0" err="1">
                <a:solidFill>
                  <a:schemeClr val="tx1"/>
                </a:solidFill>
                <a:latin typeface="+mn-lt"/>
              </a:rPr>
              <a:t>cho</a:t>
            </a:r>
            <a:r>
              <a:rPr lang="en-US" sz="1200" dirty="0">
                <a:solidFill>
                  <a:schemeClr val="tx1"/>
                </a:solidFill>
                <a:latin typeface="+mn-lt"/>
              </a:rPr>
              <a:t> </a:t>
            </a:r>
            <a:r>
              <a:rPr lang="en-US" sz="1200" dirty="0" err="1">
                <a:solidFill>
                  <a:schemeClr val="tx1"/>
                </a:solidFill>
                <a:latin typeface="+mn-lt"/>
              </a:rPr>
              <a:t>bạn</a:t>
            </a:r>
            <a:r>
              <a:rPr lang="en-US" sz="1200" dirty="0">
                <a:solidFill>
                  <a:schemeClr val="tx1"/>
                </a:solidFill>
                <a:latin typeface="+mn-lt"/>
              </a:rPr>
              <a:t>. </a:t>
            </a:r>
            <a:r>
              <a:rPr lang="en-US" sz="1200" dirty="0" err="1">
                <a:solidFill>
                  <a:schemeClr val="tx1"/>
                </a:solidFill>
                <a:latin typeface="+mn-lt"/>
              </a:rPr>
              <a:t>Gọi</a:t>
            </a:r>
            <a:r>
              <a:rPr lang="en-US" sz="1200" dirty="0">
                <a:solidFill>
                  <a:schemeClr val="tx1"/>
                </a:solidFill>
                <a:latin typeface="+mn-lt"/>
              </a:rPr>
              <a:t> </a:t>
            </a:r>
            <a:r>
              <a:rPr lang="en-US" sz="1200" dirty="0" err="1">
                <a:solidFill>
                  <a:schemeClr val="tx1"/>
                </a:solidFill>
                <a:latin typeface="+mn-lt"/>
              </a:rPr>
              <a:t>số</a:t>
            </a:r>
            <a:r>
              <a:rPr lang="en-US" sz="1200" dirty="0">
                <a:solidFill>
                  <a:schemeClr val="tx1"/>
                </a:solidFill>
                <a:latin typeface="+mn-lt"/>
              </a:rPr>
              <a:t> 1-877-470-4131 (TTY 711). </a:t>
            </a:r>
            <a:r>
              <a:rPr lang="en-US" sz="1200" dirty="0" err="1">
                <a:solidFill>
                  <a:schemeClr val="tx1"/>
                </a:solidFill>
                <a:latin typeface="+mn-lt"/>
              </a:rPr>
              <a:t>Amerigroup</a:t>
            </a:r>
            <a:r>
              <a:rPr lang="en-US" sz="1200" dirty="0">
                <a:solidFill>
                  <a:schemeClr val="tx1"/>
                </a:solidFill>
                <a:latin typeface="+mn-lt"/>
              </a:rPr>
              <a:t> renews its contract with Medicare (the federal government) each year on January 1. Premiums and benefits may change at that time, but not during the year, unless the change is to your advantage. In addition, the plan may reduce its service area and no longer offer services in the area where the beneficiary resides. If we do not renew our contract, we’ll tell you at least 90 days in advance. You may then switch to a standard </a:t>
            </a:r>
            <a:r>
              <a:rPr lang="en-US" sz="1200" dirty="0" err="1">
                <a:solidFill>
                  <a:schemeClr val="tx1"/>
                </a:solidFill>
                <a:latin typeface="+mn-lt"/>
              </a:rPr>
              <a:t>Medigap</a:t>
            </a:r>
            <a:r>
              <a:rPr lang="en-US" sz="1200" dirty="0">
                <a:solidFill>
                  <a:schemeClr val="tx1"/>
                </a:solidFill>
                <a:latin typeface="+mn-lt"/>
              </a:rPr>
              <a:t> plan (A, B, C, F, K or L) that won’t deny coverage because of a pre-existing condition. It will normally go into effect the day after your Medicare Advantage membership ends. The Formulary, pharmacy network, and/or provider network may change at any time. You will receive notice when necessary. Amounts are for one-month supply at a preferred retail pharmacy/standard retail pharmacy</a:t>
            </a:r>
            <a:r>
              <a:rPr lang="en-US" sz="1200" dirty="0" smtClean="0">
                <a:solidFill>
                  <a:schemeClr val="tx1"/>
                </a:solidFill>
                <a:latin typeface="+mn-lt"/>
              </a:rPr>
              <a:t>. </a:t>
            </a:r>
            <a:endParaRPr lang="en-US" sz="1200" dirty="0">
              <a:solidFill>
                <a:schemeClr val="tx1"/>
              </a:solidFill>
              <a:latin typeface="+mn-lt"/>
            </a:endParaRPr>
          </a:p>
          <a:p>
            <a:pPr marL="285750" indent="-285750">
              <a:buFont typeface="Arial" panose="020B0604020202020204" pitchFamily="34" charset="0"/>
              <a:buChar char="•"/>
            </a:pPr>
            <a:r>
              <a:rPr lang="en-US" sz="1200" dirty="0" err="1" smtClean="0">
                <a:solidFill>
                  <a:schemeClr val="tx1"/>
                </a:solidFill>
                <a:latin typeface="+mn-lt"/>
              </a:rPr>
              <a:t>Amerigroup</a:t>
            </a:r>
            <a:r>
              <a:rPr lang="en-US" sz="1200" dirty="0" smtClean="0">
                <a:solidFill>
                  <a:schemeClr val="tx1"/>
                </a:solidFill>
                <a:latin typeface="+mn-lt"/>
              </a:rPr>
              <a:t> </a:t>
            </a:r>
            <a:r>
              <a:rPr lang="en-US" sz="1200" dirty="0">
                <a:solidFill>
                  <a:schemeClr val="tx1"/>
                </a:solidFill>
                <a:latin typeface="+mn-lt"/>
              </a:rPr>
              <a:t>is a Medicare Advantage Organization with a Medicare contract. The D-SNP plans are plans with a Medicare contract and a contract with the state Medicaid program. Enrollment in </a:t>
            </a:r>
            <a:r>
              <a:rPr lang="en-US" sz="1200" dirty="0" err="1">
                <a:solidFill>
                  <a:schemeClr val="tx1"/>
                </a:solidFill>
                <a:latin typeface="+mn-lt"/>
              </a:rPr>
              <a:t>Amerigroup</a:t>
            </a:r>
            <a:r>
              <a:rPr lang="en-US" sz="1200" dirty="0">
                <a:solidFill>
                  <a:schemeClr val="tx1"/>
                </a:solidFill>
                <a:latin typeface="+mn-lt"/>
              </a:rPr>
              <a:t> depends on contract </a:t>
            </a:r>
            <a:r>
              <a:rPr lang="en-US" sz="1200" dirty="0" smtClean="0">
                <a:solidFill>
                  <a:schemeClr val="tx1"/>
                </a:solidFill>
                <a:latin typeface="+mn-lt"/>
              </a:rPr>
              <a:t>renewal.</a:t>
            </a:r>
            <a:endParaRPr lang="en-US" sz="1400" dirty="0" smtClean="0">
              <a:solidFill>
                <a:schemeClr val="tx1"/>
              </a:solidFill>
              <a:latin typeface="+mn-lt"/>
              <a:cs typeface="Arial" panose="020B0604020202020204" pitchFamily="34" charset="0"/>
            </a:endParaRPr>
          </a:p>
        </p:txBody>
      </p:sp>
      <p:sp>
        <p:nvSpPr>
          <p:cNvPr id="4" name="Rectangle 3"/>
          <p:cNvSpPr/>
          <p:nvPr/>
        </p:nvSpPr>
        <p:spPr>
          <a:xfrm>
            <a:off x="427703" y="6279115"/>
            <a:ext cx="8365423" cy="276999"/>
          </a:xfrm>
          <a:prstGeom prst="rect">
            <a:avLst/>
          </a:prstGeom>
        </p:spPr>
        <p:txBody>
          <a:bodyPr wrap="square">
            <a:spAutoFit/>
          </a:bodyPr>
          <a:lstStyle/>
          <a:p>
            <a:pPr>
              <a:tabLst>
                <a:tab pos="7886700" algn="r"/>
              </a:tabLst>
            </a:pPr>
            <a:r>
              <a:rPr lang="en-US" sz="1200" spc="-20" dirty="0" smtClean="0">
                <a:latin typeface="Arial"/>
                <a:cs typeface="Arial"/>
              </a:rPr>
              <a:t>Y0114_17_28139_R_001 </a:t>
            </a:r>
            <a:r>
              <a:rPr lang="en-US" sz="1200" spc="-20" dirty="0">
                <a:latin typeface="Arial"/>
                <a:cs typeface="Arial"/>
              </a:rPr>
              <a:t>CMS Approved 9/8/2016	</a:t>
            </a:r>
            <a:r>
              <a:rPr lang="en-US" sz="1200" spc="-20" dirty="0" smtClean="0">
                <a:latin typeface="Arial"/>
                <a:cs typeface="Arial"/>
              </a:rPr>
              <a:t>61289MUSENMUB_001</a:t>
            </a:r>
            <a:endParaRPr lang="en-US" sz="1200" spc="-20" dirty="0">
              <a:latin typeface="Arial"/>
              <a:cs typeface="Arial"/>
            </a:endParaRPr>
          </a:p>
        </p:txBody>
      </p:sp>
    </p:spTree>
    <p:extLst>
      <p:ext uri="{BB962C8B-B14F-4D97-AF65-F5344CB8AC3E}">
        <p14:creationId xmlns:p14="http://schemas.microsoft.com/office/powerpoint/2010/main" val="228039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For today…</a:t>
            </a:r>
            <a:endParaRPr lang="en-US" dirty="0"/>
          </a:p>
        </p:txBody>
      </p:sp>
      <p:sp>
        <p:nvSpPr>
          <p:cNvPr id="6" name="Content Placeholder 5"/>
          <p:cNvSpPr>
            <a:spLocks noGrp="1"/>
          </p:cNvSpPr>
          <p:nvPr>
            <p:ph idx="1"/>
          </p:nvPr>
        </p:nvSpPr>
        <p:spPr>
          <a:xfrm>
            <a:off x="457200" y="1463040"/>
            <a:ext cx="8229600" cy="1965959"/>
          </a:xfrm>
        </p:spPr>
        <p:txBody>
          <a:bodyPr numCol="2"/>
          <a:lstStyle/>
          <a:p>
            <a:pPr marL="342900" indent="-342900">
              <a:buFont typeface="Arial" panose="020B0604020202020204" pitchFamily="34" charset="0"/>
              <a:buChar char="•"/>
            </a:pPr>
            <a:r>
              <a:rPr lang="en-US" sz="2000" dirty="0" smtClean="0"/>
              <a:t>Who am I?</a:t>
            </a:r>
            <a:endParaRPr lang="en-US" sz="2000" dirty="0"/>
          </a:p>
          <a:p>
            <a:pPr marL="342900" indent="-342900">
              <a:buFont typeface="Arial" panose="020B0604020202020204" pitchFamily="34" charset="0"/>
              <a:buChar char="•"/>
            </a:pPr>
            <a:r>
              <a:rPr lang="en-US" sz="2000" dirty="0" smtClean="0"/>
              <a:t>Why </a:t>
            </a:r>
            <a:r>
              <a:rPr lang="en-US" sz="2000" dirty="0" err="1" smtClean="0"/>
              <a:t>Amerigroup</a:t>
            </a:r>
            <a:r>
              <a:rPr lang="en-US" sz="2000" dirty="0" smtClean="0"/>
              <a:t>?</a:t>
            </a:r>
            <a:endParaRPr lang="en-US" sz="2000" dirty="0"/>
          </a:p>
          <a:p>
            <a:pPr marL="342900" indent="-342900">
              <a:buFont typeface="Arial" panose="020B0604020202020204" pitchFamily="34" charset="0"/>
              <a:buChar char="•"/>
            </a:pPr>
            <a:r>
              <a:rPr lang="en-US" sz="2000" dirty="0" smtClean="0"/>
              <a:t>Medicare Overview</a:t>
            </a:r>
          </a:p>
          <a:p>
            <a:pPr marL="342900" indent="-342900">
              <a:buFont typeface="Arial" panose="020B0604020202020204" pitchFamily="34" charset="0"/>
              <a:buChar char="•"/>
            </a:pPr>
            <a:r>
              <a:rPr lang="en-US" sz="2000" dirty="0" smtClean="0"/>
              <a:t>How </a:t>
            </a:r>
            <a:r>
              <a:rPr lang="en-US" sz="2000" dirty="0"/>
              <a:t>the Plan works</a:t>
            </a:r>
          </a:p>
          <a:p>
            <a:pPr marL="342900" indent="-342900">
              <a:buFont typeface="Arial" panose="020B0604020202020204" pitchFamily="34" charset="0"/>
              <a:buChar char="•"/>
            </a:pPr>
            <a:r>
              <a:rPr lang="en-US" sz="2000" dirty="0" smtClean="0"/>
              <a:t>Eligibility</a:t>
            </a:r>
            <a:endParaRPr lang="en-US" sz="2000" dirty="0"/>
          </a:p>
          <a:p>
            <a:pPr marL="342900" indent="-342900">
              <a:buFont typeface="Arial" panose="020B0604020202020204" pitchFamily="34" charset="0"/>
              <a:buChar char="•"/>
            </a:pPr>
            <a:r>
              <a:rPr lang="en-US" sz="2000" dirty="0"/>
              <a:t>Benefits</a:t>
            </a:r>
          </a:p>
          <a:p>
            <a:pPr marL="342900" indent="-342900">
              <a:buFont typeface="Arial" panose="020B0604020202020204" pitchFamily="34" charset="0"/>
              <a:buChar char="•"/>
            </a:pPr>
            <a:r>
              <a:rPr lang="en-US" sz="2000" dirty="0"/>
              <a:t>How do I enroll?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48050"/>
            <a:ext cx="9144000" cy="3405352"/>
          </a:xfrm>
          <a:prstGeom prst="rect">
            <a:avLst/>
          </a:prstGeom>
        </p:spPr>
      </p:pic>
    </p:spTree>
    <p:extLst>
      <p:ext uri="{BB962C8B-B14F-4D97-AF65-F5344CB8AC3E}">
        <p14:creationId xmlns:p14="http://schemas.microsoft.com/office/powerpoint/2010/main" val="2299855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Am I?</a:t>
            </a:r>
            <a:endParaRPr lang="en-US" dirty="0"/>
          </a:p>
        </p:txBody>
      </p:sp>
      <p:sp>
        <p:nvSpPr>
          <p:cNvPr id="3" name="Content Placeholder 2"/>
          <p:cNvSpPr>
            <a:spLocks noGrp="1"/>
          </p:cNvSpPr>
          <p:nvPr>
            <p:ph idx="1"/>
          </p:nvPr>
        </p:nvSpPr>
        <p:spPr/>
        <p:txBody>
          <a:bodyPr/>
          <a:lstStyle/>
          <a:p>
            <a:pPr marL="342900" lvl="0" indent="-342900">
              <a:buFont typeface="Arial" panose="020B0604020202020204" pitchFamily="34" charset="0"/>
              <a:buChar char="•"/>
            </a:pPr>
            <a:r>
              <a:rPr lang="en-US" dirty="0"/>
              <a:t>Licensed Agent</a:t>
            </a:r>
          </a:p>
          <a:p>
            <a:pPr marL="342900" lvl="0" indent="-342900">
              <a:buFont typeface="Arial" panose="020B0604020202020204" pitchFamily="34" charset="0"/>
              <a:buChar char="•"/>
            </a:pPr>
            <a:r>
              <a:rPr lang="en-US" dirty="0"/>
              <a:t>Trained in Medicare and our Plans</a:t>
            </a:r>
          </a:p>
          <a:p>
            <a:pPr marL="342900" indent="-342900">
              <a:buFont typeface="Arial" panose="020B0604020202020204" pitchFamily="34" charset="0"/>
              <a:buChar char="•"/>
            </a:pPr>
            <a:r>
              <a:rPr lang="en-US" dirty="0"/>
              <a:t>Experienced</a:t>
            </a:r>
          </a:p>
        </p:txBody>
      </p:sp>
      <p:sp>
        <p:nvSpPr>
          <p:cNvPr id="4" name="Slide Number Placeholder 3"/>
          <p:cNvSpPr>
            <a:spLocks noGrp="1"/>
          </p:cNvSpPr>
          <p:nvPr>
            <p:ph type="sldNum" sz="quarter" idx="12"/>
          </p:nvPr>
        </p:nvSpPr>
        <p:spPr/>
        <p:txBody>
          <a:bodyPr/>
          <a:lstStyle/>
          <a:p>
            <a:fld id="{1A2DCB2D-F3A1-47AC-A248-15826C4C808C}" type="slidenum">
              <a:rPr lang="en-US" smtClean="0"/>
              <a:pPr/>
              <a:t>3</a:t>
            </a:fld>
            <a:endParaRPr lang="en-US" dirty="0"/>
          </a:p>
        </p:txBody>
      </p:sp>
      <p:pic>
        <p:nvPicPr>
          <p:cNvPr id="1026" name="Picture 2" descr="C:\Users\AA27415\AppData\Local\Temp\1\SNAGHTML1068e8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468" y="1971305"/>
            <a:ext cx="2733790" cy="3299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923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a:t>
            </a:r>
            <a:r>
              <a:rPr lang="en-US" dirty="0" err="1" smtClean="0"/>
              <a:t>Amerigroup</a:t>
            </a:r>
            <a:r>
              <a:rPr lang="en-US" dirty="0" smtClean="0"/>
              <a:t>?</a:t>
            </a:r>
            <a:endParaRPr lang="en-US" dirty="0"/>
          </a:p>
        </p:txBody>
      </p:sp>
      <p:sp>
        <p:nvSpPr>
          <p:cNvPr id="6" name="Content Placeholder 5"/>
          <p:cNvSpPr>
            <a:spLocks noGrp="1"/>
          </p:cNvSpPr>
          <p:nvPr>
            <p:ph idx="1"/>
          </p:nvPr>
        </p:nvSpPr>
        <p:spPr/>
        <p:txBody>
          <a:bodyPr/>
          <a:lstStyle/>
          <a:p>
            <a:r>
              <a:rPr lang="en-US" dirty="0" smtClean="0"/>
              <a:t>Trust</a:t>
            </a:r>
          </a:p>
          <a:p>
            <a:pPr lvl="1">
              <a:buClr>
                <a:schemeClr val="accent1"/>
              </a:buClr>
            </a:pPr>
            <a:r>
              <a:rPr lang="en-US" dirty="0">
                <a:solidFill>
                  <a:schemeClr val="tx1"/>
                </a:solidFill>
              </a:rPr>
              <a:t>With nearly </a:t>
            </a:r>
            <a:r>
              <a:rPr lang="en-US" dirty="0" smtClean="0">
                <a:solidFill>
                  <a:schemeClr val="tx1"/>
                </a:solidFill>
              </a:rPr>
              <a:t>69* </a:t>
            </a:r>
            <a:r>
              <a:rPr lang="en-US" dirty="0">
                <a:solidFill>
                  <a:schemeClr val="tx1"/>
                </a:solidFill>
              </a:rPr>
              <a:t>million people served by its affiliated companies, including more than </a:t>
            </a:r>
            <a:r>
              <a:rPr lang="en-US" dirty="0" smtClean="0">
                <a:solidFill>
                  <a:schemeClr val="tx1"/>
                </a:solidFill>
              </a:rPr>
              <a:t>37* </a:t>
            </a:r>
            <a:r>
              <a:rPr lang="en-US" dirty="0">
                <a:solidFill>
                  <a:schemeClr val="tx1"/>
                </a:solidFill>
              </a:rPr>
              <a:t>million enrolled in its family of health plans, our parent company is one of the nation's leading health benefits companies. </a:t>
            </a:r>
          </a:p>
          <a:p>
            <a:r>
              <a:rPr lang="en-US" dirty="0" smtClean="0"/>
              <a:t>Experience</a:t>
            </a:r>
          </a:p>
          <a:p>
            <a:pPr lvl="1">
              <a:buClr>
                <a:schemeClr val="accent1"/>
              </a:buClr>
            </a:pPr>
            <a:r>
              <a:rPr lang="en-US" dirty="0" smtClean="0">
                <a:solidFill>
                  <a:schemeClr val="tx1"/>
                </a:solidFill>
              </a:rPr>
              <a:t>Provider of health care benefit plans since Medicare began</a:t>
            </a:r>
          </a:p>
          <a:p>
            <a:r>
              <a:rPr lang="en-US" dirty="0" smtClean="0"/>
              <a:t>Customer Service</a:t>
            </a:r>
          </a:p>
          <a:p>
            <a:pPr lvl="1">
              <a:buClr>
                <a:schemeClr val="accent1"/>
              </a:buClr>
            </a:pPr>
            <a:r>
              <a:rPr lang="en-US" dirty="0" smtClean="0">
                <a:solidFill>
                  <a:schemeClr val="tx1"/>
                </a:solidFill>
              </a:rPr>
              <a:t>Our call center answers calls within 17.8 seconds**</a:t>
            </a:r>
          </a:p>
          <a:p>
            <a:pPr lvl="1">
              <a:buClr>
                <a:schemeClr val="accent1"/>
              </a:buClr>
            </a:pPr>
            <a:r>
              <a:rPr lang="en-US" dirty="0" smtClean="0">
                <a:solidFill>
                  <a:schemeClr val="tx1"/>
                </a:solidFill>
              </a:rPr>
              <a:t>And 97.19% claims are processed within 30 days†</a:t>
            </a:r>
          </a:p>
          <a:p>
            <a:pPr marL="100012" lvl="1" indent="0">
              <a:buClr>
                <a:schemeClr val="accent1"/>
              </a:buClr>
              <a:buNone/>
            </a:pPr>
            <a:r>
              <a:rPr lang="en-US" sz="1200" dirty="0" smtClean="0">
                <a:solidFill>
                  <a:srgbClr val="000000"/>
                </a:solidFill>
                <a:latin typeface="Calibri"/>
              </a:rPr>
              <a:t>*</a:t>
            </a:r>
            <a:r>
              <a:rPr lang="en-US" sz="1200" dirty="0">
                <a:solidFill>
                  <a:srgbClr val="000000"/>
                </a:solidFill>
                <a:latin typeface="Calibri"/>
              </a:rPr>
              <a:t>antheminc.com - Corporate Fact Sheet rev </a:t>
            </a:r>
            <a:r>
              <a:rPr lang="en-US" sz="1200" dirty="0" smtClean="0">
                <a:solidFill>
                  <a:srgbClr val="000000"/>
                </a:solidFill>
                <a:latin typeface="Calibri"/>
              </a:rPr>
              <a:t>9/2015</a:t>
            </a:r>
            <a:br>
              <a:rPr lang="en-US" sz="1200" dirty="0" smtClean="0">
                <a:solidFill>
                  <a:srgbClr val="000000"/>
                </a:solidFill>
                <a:latin typeface="Calibri"/>
              </a:rPr>
            </a:br>
            <a:r>
              <a:rPr lang="en-US" sz="1200" dirty="0" smtClean="0">
                <a:solidFill>
                  <a:srgbClr val="000000"/>
                </a:solidFill>
                <a:latin typeface="Calibri"/>
              </a:rPr>
              <a:t>** average based on 5-month period starting January 2016</a:t>
            </a:r>
            <a:r>
              <a:rPr lang="en-US" sz="1200" dirty="0">
                <a:solidFill>
                  <a:srgbClr val="000000"/>
                </a:solidFill>
                <a:latin typeface="Calibri"/>
              </a:rPr>
              <a:t/>
            </a:r>
            <a:br>
              <a:rPr lang="en-US" sz="1200" dirty="0">
                <a:solidFill>
                  <a:srgbClr val="000000"/>
                </a:solidFill>
                <a:latin typeface="Calibri"/>
              </a:rPr>
            </a:br>
            <a:r>
              <a:rPr lang="en-US" sz="1200" dirty="0" smtClean="0">
                <a:solidFill>
                  <a:srgbClr val="000000"/>
                </a:solidFill>
                <a:latin typeface="Calibri"/>
              </a:rPr>
              <a:t>† </a:t>
            </a:r>
            <a:r>
              <a:rPr lang="en-US" sz="1200" dirty="0">
                <a:solidFill>
                  <a:srgbClr val="000000"/>
                </a:solidFill>
                <a:latin typeface="Calibri"/>
              </a:rPr>
              <a:t>Q3 2015-Q1 </a:t>
            </a:r>
            <a:r>
              <a:rPr lang="en-US" sz="1200" dirty="0" smtClean="0">
                <a:solidFill>
                  <a:srgbClr val="000000"/>
                </a:solidFill>
                <a:latin typeface="Calibri"/>
              </a:rPr>
              <a:t>2016</a:t>
            </a:r>
            <a:endParaRPr lang="en-US" sz="1200" dirty="0">
              <a:solidFill>
                <a:srgbClr val="000000"/>
              </a:solidFill>
              <a:latin typeface="Calibri"/>
            </a:endParaRPr>
          </a:p>
          <a:p>
            <a:endParaRPr lang="en-US" dirty="0"/>
          </a:p>
        </p:txBody>
      </p:sp>
      <p:sp>
        <p:nvSpPr>
          <p:cNvPr id="3" name="Slide Number Placeholder 2"/>
          <p:cNvSpPr>
            <a:spLocks noGrp="1"/>
          </p:cNvSpPr>
          <p:nvPr>
            <p:ph type="sldNum" sz="quarter" idx="12"/>
          </p:nvPr>
        </p:nvSpPr>
        <p:spPr/>
        <p:txBody>
          <a:bodyPr/>
          <a:lstStyle/>
          <a:p>
            <a:fld id="{1A2DCB2D-F3A1-47AC-A248-15826C4C808C}" type="slidenum">
              <a:rPr lang="en-US" smtClean="0"/>
              <a:pPr/>
              <a:t>4</a:t>
            </a:fld>
            <a:endParaRPr lang="en-US" dirty="0"/>
          </a:p>
        </p:txBody>
      </p:sp>
    </p:spTree>
    <p:extLst>
      <p:ext uri="{BB962C8B-B14F-4D97-AF65-F5344CB8AC3E}">
        <p14:creationId xmlns:p14="http://schemas.microsoft.com/office/powerpoint/2010/main" val="145505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08758" y="6086108"/>
            <a:ext cx="9595262" cy="779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smtClean="0">
              <a:solidFill>
                <a:schemeClr val="bg1"/>
              </a:solidFill>
            </a:endParaRPr>
          </a:p>
        </p:txBody>
      </p:sp>
      <p:sp>
        <p:nvSpPr>
          <p:cNvPr id="2" name="Title 1"/>
          <p:cNvSpPr>
            <a:spLocks noGrp="1"/>
          </p:cNvSpPr>
          <p:nvPr>
            <p:ph type="title"/>
          </p:nvPr>
        </p:nvSpPr>
        <p:spPr/>
        <p:txBody>
          <a:bodyPr/>
          <a:lstStyle/>
          <a:p>
            <a:r>
              <a:rPr lang="en-US" dirty="0" smtClean="0"/>
              <a:t>Medicare Overview</a:t>
            </a:r>
            <a:endParaRPr lang="en-US" dirty="0"/>
          </a:p>
        </p:txBody>
      </p:sp>
      <p:pic>
        <p:nvPicPr>
          <p:cNvPr id="5" name="Amerigroup_2017_12fps_00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932" y="1068782"/>
            <a:ext cx="9148932" cy="5146726"/>
          </a:xfrm>
        </p:spPr>
      </p:pic>
    </p:spTree>
    <p:extLst>
      <p:ext uri="{BB962C8B-B14F-4D97-AF65-F5344CB8AC3E}">
        <p14:creationId xmlns:p14="http://schemas.microsoft.com/office/powerpoint/2010/main" val="3094501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6"/>
          <p:cNvSpPr>
            <a:spLocks noGrp="1"/>
          </p:cNvSpPr>
          <p:nvPr>
            <p:ph type="title"/>
          </p:nvPr>
        </p:nvSpPr>
        <p:spPr/>
        <p:txBody>
          <a:bodyPr/>
          <a:lstStyle/>
          <a:p>
            <a:r>
              <a:rPr lang="en-US" dirty="0" smtClean="0"/>
              <a:t>Original Medicare Vs. Medicare Advantage</a:t>
            </a:r>
            <a:endParaRPr lang="en-US" sz="2000" i="1" dirty="0"/>
          </a:p>
        </p:txBody>
      </p:sp>
      <p:sp>
        <p:nvSpPr>
          <p:cNvPr id="4" name="Slide Number Placeholder 3"/>
          <p:cNvSpPr>
            <a:spLocks noGrp="1"/>
          </p:cNvSpPr>
          <p:nvPr>
            <p:ph type="sldNum" sz="quarter" idx="12"/>
          </p:nvPr>
        </p:nvSpPr>
        <p:spPr/>
        <p:txBody>
          <a:bodyPr/>
          <a:lstStyle/>
          <a:p>
            <a:fld id="{1A2DCB2D-F3A1-47AC-A248-15826C4C808C}" type="slidenum">
              <a:rPr lang="en-US" smtClean="0"/>
              <a:pPr/>
              <a:t>6</a:t>
            </a:fld>
            <a:endParaRPr lang="en-US" dirty="0"/>
          </a:p>
        </p:txBody>
      </p:sp>
      <p:sp>
        <p:nvSpPr>
          <p:cNvPr id="6" name="TextBox 5"/>
          <p:cNvSpPr txBox="1">
            <a:spLocks noChangeArrowheads="1"/>
          </p:cNvSpPr>
          <p:nvPr/>
        </p:nvSpPr>
        <p:spPr bwMode="auto">
          <a:xfrm>
            <a:off x="508525" y="1291594"/>
            <a:ext cx="3622336" cy="492443"/>
          </a:xfrm>
          <a:prstGeom prst="rect">
            <a:avLst/>
          </a:prstGeom>
          <a:noFill/>
          <a:ln w="9525">
            <a:noFill/>
            <a:miter lim="800000"/>
            <a:headEnd/>
            <a:tailEnd/>
          </a:ln>
        </p:spPr>
        <p:txBody>
          <a:bodyPr wrap="square">
            <a:spAutoFit/>
          </a:bodyPr>
          <a:lstStyle/>
          <a:p>
            <a:pPr algn="ctr"/>
            <a:r>
              <a:rPr lang="en-US" sz="2600" dirty="0">
                <a:solidFill>
                  <a:schemeClr val="accent1"/>
                </a:solidFill>
                <a:latin typeface="+mj-lt"/>
                <a:ea typeface="ヒラギノ角ゴ Pro W3"/>
                <a:cs typeface="Arial"/>
              </a:rPr>
              <a:t>Original </a:t>
            </a:r>
            <a:r>
              <a:rPr lang="en-US" sz="2600" dirty="0" smtClean="0">
                <a:solidFill>
                  <a:schemeClr val="accent1"/>
                </a:solidFill>
                <a:latin typeface="+mj-lt"/>
                <a:ea typeface="ヒラギノ角ゴ Pro W3"/>
                <a:cs typeface="Arial"/>
              </a:rPr>
              <a:t>Medicare</a:t>
            </a:r>
            <a:endParaRPr lang="en-US" sz="2600" dirty="0">
              <a:solidFill>
                <a:schemeClr val="accent1"/>
              </a:solidFill>
              <a:latin typeface="+mj-lt"/>
              <a:ea typeface="ヒラギノ角ゴ Pro W3"/>
              <a:cs typeface="Arial"/>
            </a:endParaRPr>
          </a:p>
        </p:txBody>
      </p:sp>
      <p:sp>
        <p:nvSpPr>
          <p:cNvPr id="13" name="Rectangle 12"/>
          <p:cNvSpPr/>
          <p:nvPr/>
        </p:nvSpPr>
        <p:spPr>
          <a:xfrm>
            <a:off x="504594" y="5239429"/>
            <a:ext cx="3602269" cy="461665"/>
          </a:xfrm>
          <a:prstGeom prst="rect">
            <a:avLst/>
          </a:prstGeom>
        </p:spPr>
        <p:txBody>
          <a:bodyPr wrap="none">
            <a:spAutoFit/>
          </a:bodyPr>
          <a:lstStyle/>
          <a:p>
            <a:pPr algn="ctr"/>
            <a:r>
              <a:rPr lang="en-US" sz="2400" dirty="0" smtClean="0">
                <a:solidFill>
                  <a:srgbClr val="FF0000"/>
                </a:solidFill>
                <a:latin typeface="+mj-lt"/>
                <a:cs typeface="Chalkduster"/>
              </a:rPr>
              <a:t>Requires </a:t>
            </a:r>
            <a:r>
              <a:rPr lang="en-US" sz="2400" b="1" dirty="0" smtClean="0">
                <a:solidFill>
                  <a:srgbClr val="FF0000"/>
                </a:solidFill>
                <a:latin typeface="+mj-lt"/>
                <a:cs typeface="Chalkduster"/>
              </a:rPr>
              <a:t>three</a:t>
            </a:r>
            <a:r>
              <a:rPr lang="en-US" sz="2400" dirty="0" smtClean="0">
                <a:solidFill>
                  <a:srgbClr val="FF0000"/>
                </a:solidFill>
                <a:latin typeface="+mj-lt"/>
                <a:cs typeface="Chalkduster"/>
              </a:rPr>
              <a:t> </a:t>
            </a:r>
            <a:r>
              <a:rPr lang="en-US" sz="2400" dirty="0">
                <a:solidFill>
                  <a:srgbClr val="FF0000"/>
                </a:solidFill>
                <a:latin typeface="+mj-lt"/>
                <a:cs typeface="Chalkduster"/>
              </a:rPr>
              <a:t>ID Cards</a:t>
            </a:r>
          </a:p>
        </p:txBody>
      </p:sp>
      <p:sp>
        <p:nvSpPr>
          <p:cNvPr id="14" name="TextBox 13"/>
          <p:cNvSpPr txBox="1"/>
          <p:nvPr/>
        </p:nvSpPr>
        <p:spPr>
          <a:xfrm rot="21063313">
            <a:off x="3941271" y="1503282"/>
            <a:ext cx="1049370" cy="738664"/>
          </a:xfrm>
          <a:prstGeom prst="rect">
            <a:avLst/>
          </a:prstGeom>
          <a:noFill/>
          <a:effectLst>
            <a:outerShdw blurRad="63500" sx="102000" sy="102000" algn="ctr" rotWithShape="0">
              <a:prstClr val="black">
                <a:alpha val="40000"/>
              </a:prstClr>
            </a:outerShdw>
          </a:effectLst>
        </p:spPr>
        <p:txBody>
          <a:bodyPr wrap="square" lIns="0" tIns="0" rIns="0" bIns="0" rtlCol="0" anchor="ctr" anchorCtr="0">
            <a:spAutoFit/>
          </a:bodyPr>
          <a:lstStyle/>
          <a:p>
            <a:pPr algn="ctr"/>
            <a:r>
              <a:rPr lang="en-US" sz="4800" dirty="0" smtClean="0">
                <a:solidFill>
                  <a:srgbClr val="A40067"/>
                </a:solidFill>
                <a:latin typeface="+mj-lt"/>
                <a:cs typeface="Chalkboard SE Bold"/>
              </a:rPr>
              <a:t>OR</a:t>
            </a:r>
            <a:endParaRPr lang="en-US" sz="1600" dirty="0">
              <a:solidFill>
                <a:srgbClr val="A40067"/>
              </a:solidFill>
              <a:latin typeface="+mj-lt"/>
              <a:cs typeface="Chalkboard SE Bold"/>
            </a:endParaRPr>
          </a:p>
        </p:txBody>
      </p:sp>
      <p:sp>
        <p:nvSpPr>
          <p:cNvPr id="15" name="TextBox 14"/>
          <p:cNvSpPr txBox="1">
            <a:spLocks noChangeArrowheads="1"/>
          </p:cNvSpPr>
          <p:nvPr/>
        </p:nvSpPr>
        <p:spPr bwMode="auto">
          <a:xfrm>
            <a:off x="4880371" y="1291594"/>
            <a:ext cx="3830892" cy="492443"/>
          </a:xfrm>
          <a:prstGeom prst="rect">
            <a:avLst/>
          </a:prstGeom>
          <a:noFill/>
          <a:ln w="9525">
            <a:noFill/>
            <a:miter lim="800000"/>
            <a:headEnd/>
            <a:tailEnd/>
          </a:ln>
        </p:spPr>
        <p:txBody>
          <a:bodyPr wrap="square">
            <a:spAutoFit/>
          </a:bodyPr>
          <a:lstStyle/>
          <a:p>
            <a:pPr algn="ctr"/>
            <a:r>
              <a:rPr lang="en-US" sz="2600" dirty="0" smtClean="0">
                <a:solidFill>
                  <a:schemeClr val="accent1"/>
                </a:solidFill>
                <a:latin typeface="+mj-lt"/>
                <a:ea typeface="ヒラギノ角ゴ Pro W3"/>
                <a:cs typeface="Arial"/>
              </a:rPr>
              <a:t>Medicare Advantage</a:t>
            </a:r>
            <a:endParaRPr lang="en-US" sz="2600" dirty="0">
              <a:solidFill>
                <a:schemeClr val="accent1"/>
              </a:solidFill>
              <a:latin typeface="+mj-lt"/>
              <a:ea typeface="ヒラギノ角ゴ Pro W3"/>
              <a:cs typeface="Arial"/>
            </a:endParaRPr>
          </a:p>
        </p:txBody>
      </p:sp>
      <p:sp>
        <p:nvSpPr>
          <p:cNvPr id="19" name="Rectangle 18"/>
          <p:cNvSpPr/>
          <p:nvPr/>
        </p:nvSpPr>
        <p:spPr>
          <a:xfrm>
            <a:off x="4750314" y="5239429"/>
            <a:ext cx="4142481" cy="461665"/>
          </a:xfrm>
          <a:prstGeom prst="rect">
            <a:avLst/>
          </a:prstGeom>
        </p:spPr>
        <p:txBody>
          <a:bodyPr wrap="none">
            <a:spAutoFit/>
          </a:bodyPr>
          <a:lstStyle/>
          <a:p>
            <a:pPr algn="ctr"/>
            <a:r>
              <a:rPr lang="en-US" sz="2400" dirty="0" smtClean="0">
                <a:solidFill>
                  <a:srgbClr val="FF0000"/>
                </a:solidFill>
                <a:latin typeface="+mj-lt"/>
                <a:cs typeface="Chalkduster"/>
              </a:rPr>
              <a:t>Requires </a:t>
            </a:r>
            <a:r>
              <a:rPr lang="en-US" sz="2400" b="1" dirty="0" smtClean="0">
                <a:solidFill>
                  <a:srgbClr val="FF0000"/>
                </a:solidFill>
                <a:latin typeface="+mj-lt"/>
                <a:cs typeface="Chalkduster"/>
              </a:rPr>
              <a:t>ONLY</a:t>
            </a:r>
            <a:r>
              <a:rPr lang="en-US" sz="2400" dirty="0" smtClean="0">
                <a:solidFill>
                  <a:srgbClr val="FF0000"/>
                </a:solidFill>
                <a:latin typeface="+mj-lt"/>
                <a:cs typeface="Chalkduster"/>
              </a:rPr>
              <a:t> one ID Card</a:t>
            </a:r>
            <a:endParaRPr lang="en-US" sz="2400" dirty="0">
              <a:solidFill>
                <a:srgbClr val="FF0000"/>
              </a:solidFill>
              <a:latin typeface="+mj-lt"/>
              <a:cs typeface="Chalkduster"/>
            </a:endParaRPr>
          </a:p>
        </p:txBody>
      </p:sp>
      <p:sp>
        <p:nvSpPr>
          <p:cNvPr id="22" name="Rectangle 21"/>
          <p:cNvSpPr/>
          <p:nvPr/>
        </p:nvSpPr>
        <p:spPr>
          <a:xfrm>
            <a:off x="4905886" y="3990955"/>
            <a:ext cx="3831336" cy="954107"/>
          </a:xfrm>
          <a:prstGeom prst="rect">
            <a:avLst/>
          </a:prstGeom>
        </p:spPr>
        <p:txBody>
          <a:bodyPr wrap="square">
            <a:spAutoFit/>
          </a:bodyPr>
          <a:lstStyle/>
          <a:p>
            <a:pPr algn="ctr"/>
            <a:r>
              <a:rPr lang="en-US" sz="1400" dirty="0" smtClean="0">
                <a:solidFill>
                  <a:schemeClr val="accent1"/>
                </a:solidFill>
                <a:ea typeface="ヒラギノ角ゴ Pro W3"/>
                <a:cs typeface="Chalkboard"/>
              </a:rPr>
              <a:t>(Most Medicare Advantage Plans cover prescription drugs. You may be able to add drug coverage in some plan types if not already included.)</a:t>
            </a:r>
            <a:endParaRPr lang="en-US" sz="1400" dirty="0">
              <a:solidFill>
                <a:schemeClr val="accent1"/>
              </a:solidFill>
              <a:ea typeface="ヒラギノ角ゴ Pro W3"/>
              <a:cs typeface="Chalkboard"/>
            </a:endParaRPr>
          </a:p>
        </p:txBody>
      </p:sp>
      <p:sp>
        <p:nvSpPr>
          <p:cNvPr id="25" name="Rectangle 24"/>
          <p:cNvSpPr/>
          <p:nvPr/>
        </p:nvSpPr>
        <p:spPr>
          <a:xfrm>
            <a:off x="508526" y="5920523"/>
            <a:ext cx="8330568" cy="276999"/>
          </a:xfrm>
          <a:prstGeom prst="rect">
            <a:avLst/>
          </a:prstGeom>
        </p:spPr>
        <p:txBody>
          <a:bodyPr wrap="square">
            <a:spAutoFit/>
          </a:bodyPr>
          <a:lstStyle/>
          <a:p>
            <a:r>
              <a:rPr lang="en-US" sz="1200" dirty="0"/>
              <a:t>* Stand-alone Part D with Private </a:t>
            </a:r>
            <a:r>
              <a:rPr lang="en-US" sz="1200" dirty="0" smtClean="0"/>
              <a:t>Fee-For-Service </a:t>
            </a:r>
            <a:r>
              <a:rPr lang="en-US" sz="1200" dirty="0"/>
              <a:t>(PFFS) or Medicare Medical Savings Account (MSA) requires separate ID cards.</a:t>
            </a:r>
          </a:p>
        </p:txBody>
      </p:sp>
      <p:sp>
        <p:nvSpPr>
          <p:cNvPr id="10" name="Rectangle 9"/>
          <p:cNvSpPr/>
          <p:nvPr/>
        </p:nvSpPr>
        <p:spPr>
          <a:xfrm rot="21000000">
            <a:off x="2387444" y="1934314"/>
            <a:ext cx="482807" cy="769441"/>
          </a:xfrm>
          <a:prstGeom prst="rect">
            <a:avLst/>
          </a:prstGeom>
        </p:spPr>
        <p:txBody>
          <a:bodyPr wrap="square">
            <a:spAutoFit/>
          </a:bodyPr>
          <a:lstStyle/>
          <a:p>
            <a:pPr algn="ctr"/>
            <a:r>
              <a:rPr lang="en-US" sz="4400" b="1" dirty="0">
                <a:solidFill>
                  <a:srgbClr val="FF0000"/>
                </a:solidFill>
                <a:ea typeface="ヒラギノ角ゴ Pro W3"/>
                <a:cs typeface="Chalkboard"/>
              </a:rPr>
              <a:t>+</a:t>
            </a:r>
          </a:p>
        </p:txBody>
      </p:sp>
      <p:sp>
        <p:nvSpPr>
          <p:cNvPr id="21" name="Rounded Rectangle 20"/>
          <p:cNvSpPr/>
          <p:nvPr/>
        </p:nvSpPr>
        <p:spPr>
          <a:xfrm rot="20998408">
            <a:off x="1169432" y="3003368"/>
            <a:ext cx="1973418" cy="98228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2"/>
                </a:solidFill>
              </a:rPr>
              <a:t>Part D Card</a:t>
            </a:r>
          </a:p>
        </p:txBody>
      </p:sp>
      <p:sp>
        <p:nvSpPr>
          <p:cNvPr id="23" name="Rectangle 22"/>
          <p:cNvSpPr/>
          <p:nvPr/>
        </p:nvSpPr>
        <p:spPr>
          <a:xfrm rot="20986803">
            <a:off x="3166263" y="2838845"/>
            <a:ext cx="482807" cy="769441"/>
          </a:xfrm>
          <a:prstGeom prst="rect">
            <a:avLst/>
          </a:prstGeom>
        </p:spPr>
        <p:txBody>
          <a:bodyPr wrap="square">
            <a:spAutoFit/>
          </a:bodyPr>
          <a:lstStyle/>
          <a:p>
            <a:pPr algn="ctr"/>
            <a:r>
              <a:rPr lang="en-US" sz="4400" b="1" dirty="0">
                <a:solidFill>
                  <a:srgbClr val="FF0000"/>
                </a:solidFill>
                <a:ea typeface="ヒラギノ角ゴ Pro W3"/>
                <a:cs typeface="Chalkboard"/>
              </a:rPr>
              <a:t>+</a:t>
            </a:r>
          </a:p>
        </p:txBody>
      </p:sp>
      <p:sp>
        <p:nvSpPr>
          <p:cNvPr id="24" name="Rounded Rectangle 23"/>
          <p:cNvSpPr/>
          <p:nvPr/>
        </p:nvSpPr>
        <p:spPr>
          <a:xfrm rot="20998408">
            <a:off x="1846369" y="4071871"/>
            <a:ext cx="1973418" cy="98228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2"/>
                </a:solidFill>
              </a:rPr>
              <a:t>Medicare Supplement Card</a:t>
            </a:r>
          </a:p>
        </p:txBody>
      </p:sp>
      <p:pic>
        <p:nvPicPr>
          <p:cNvPr id="1026" name="Picture 2" descr="C:\Users\AA27415\AppData\Local\Temp\1\SNAGHTML19cd15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73625">
            <a:off x="5453145" y="1993922"/>
            <a:ext cx="2775213" cy="18020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0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61962">
            <a:off x="435626" y="1842644"/>
            <a:ext cx="1782344" cy="1188229"/>
          </a:xfrm>
          <a:prstGeom prst="rect">
            <a:avLst/>
          </a:prstGeom>
          <a:ln>
            <a:solidFill>
              <a:schemeClr val="accent1">
                <a:shade val="95000"/>
                <a:satMod val="105000"/>
              </a:schemeClr>
            </a:solidFill>
          </a:ln>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80000">
            <a:off x="5729685" y="1971913"/>
            <a:ext cx="1278025" cy="360564"/>
          </a:xfrm>
          <a:prstGeom prst="rect">
            <a:avLst/>
          </a:prstGeom>
        </p:spPr>
      </p:pic>
      <p:sp>
        <p:nvSpPr>
          <p:cNvPr id="2" name="Rectangle 1"/>
          <p:cNvSpPr/>
          <p:nvPr/>
        </p:nvSpPr>
        <p:spPr>
          <a:xfrm rot="780000">
            <a:off x="7034517" y="2273254"/>
            <a:ext cx="752801" cy="205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smtClean="0">
              <a:solidFill>
                <a:schemeClr val="tx2"/>
              </a:solidFill>
            </a:endParaRPr>
          </a:p>
        </p:txBody>
      </p:sp>
    </p:spTree>
    <p:extLst>
      <p:ext uri="{BB962C8B-B14F-4D97-AF65-F5344CB8AC3E}">
        <p14:creationId xmlns:p14="http://schemas.microsoft.com/office/powerpoint/2010/main" val="37991353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the Plan Works</a:t>
            </a:r>
            <a:endParaRPr lang="en-US" dirty="0"/>
          </a:p>
        </p:txBody>
      </p:sp>
      <p:sp>
        <p:nvSpPr>
          <p:cNvPr id="3" name="Content Placeholder 2"/>
          <p:cNvSpPr>
            <a:spLocks noGrp="1"/>
          </p:cNvSpPr>
          <p:nvPr>
            <p:ph idx="1"/>
          </p:nvPr>
        </p:nvSpPr>
        <p:spPr/>
        <p:txBody>
          <a:bodyPr/>
          <a:lstStyle/>
          <a:p>
            <a:r>
              <a:rPr lang="en-US" dirty="0" smtClean="0"/>
              <a:t>Covers Gaps in Original Medicare</a:t>
            </a:r>
          </a:p>
          <a:p>
            <a:pPr marL="342900" indent="-342900">
              <a:buSzPct val="120000"/>
              <a:buFont typeface="Arial" panose="020B0604020202020204" pitchFamily="34" charset="0"/>
              <a:buChar char="•"/>
            </a:pPr>
            <a:r>
              <a:rPr lang="en-US" dirty="0"/>
              <a:t>Includes all the benefits of original Medicare and MORE</a:t>
            </a:r>
          </a:p>
          <a:p>
            <a:pPr marL="342900" indent="-342900">
              <a:buSzPct val="120000"/>
              <a:buFont typeface="Arial" panose="020B0604020202020204" pitchFamily="34" charset="0"/>
              <a:buChar char="•"/>
            </a:pPr>
            <a:r>
              <a:rPr lang="en-US" dirty="0"/>
              <a:t>Protects you against high out-of-pocket costs</a:t>
            </a:r>
          </a:p>
          <a:p>
            <a:pPr marL="342900" indent="-342900">
              <a:buSzPct val="120000"/>
              <a:buFont typeface="Arial" panose="020B0604020202020204" pitchFamily="34" charset="0"/>
              <a:buChar char="•"/>
            </a:pPr>
            <a:r>
              <a:rPr lang="en-US" dirty="0"/>
              <a:t>Keeps your monthly premiums low</a:t>
            </a:r>
          </a:p>
          <a:p>
            <a:pPr marL="342900" indent="-342900">
              <a:buSzPct val="120000"/>
              <a:buFont typeface="Arial" panose="020B0604020202020204" pitchFamily="34" charset="0"/>
              <a:buChar char="•"/>
            </a:pPr>
            <a:r>
              <a:rPr lang="en-US" dirty="0"/>
              <a:t>Coordinates your </a:t>
            </a:r>
            <a:r>
              <a:rPr lang="en-US" dirty="0" smtClean="0"/>
              <a:t>care</a:t>
            </a:r>
            <a:endParaRPr lang="en-US" dirty="0"/>
          </a:p>
        </p:txBody>
      </p:sp>
      <p:sp>
        <p:nvSpPr>
          <p:cNvPr id="4" name="Slide Number Placeholder 3"/>
          <p:cNvSpPr>
            <a:spLocks noGrp="1"/>
          </p:cNvSpPr>
          <p:nvPr>
            <p:ph type="sldNum" sz="quarter" idx="12"/>
          </p:nvPr>
        </p:nvSpPr>
        <p:spPr/>
        <p:txBody>
          <a:bodyPr/>
          <a:lstStyle/>
          <a:p>
            <a:fld id="{1A2DCB2D-F3A1-47AC-A248-15826C4C808C}" type="slidenum">
              <a:rPr lang="en-US" smtClean="0"/>
              <a:pPr/>
              <a:t>7</a:t>
            </a:fld>
            <a:endParaRPr lang="en-US" dirty="0"/>
          </a:p>
        </p:txBody>
      </p:sp>
    </p:spTree>
    <p:extLst>
      <p:ext uri="{BB962C8B-B14F-4D97-AF65-F5344CB8AC3E}">
        <p14:creationId xmlns:p14="http://schemas.microsoft.com/office/powerpoint/2010/main" val="30192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 eligible for a Medicare Advantage Plan? </a:t>
            </a:r>
            <a:endParaRPr lang="en-US" dirty="0"/>
          </a:p>
        </p:txBody>
      </p:sp>
      <p:sp>
        <p:nvSpPr>
          <p:cNvPr id="5" name="Slide Number Placeholder 4"/>
          <p:cNvSpPr>
            <a:spLocks noGrp="1"/>
          </p:cNvSpPr>
          <p:nvPr>
            <p:ph type="sldNum" sz="quarter" idx="12"/>
          </p:nvPr>
        </p:nvSpPr>
        <p:spPr/>
        <p:txBody>
          <a:bodyPr/>
          <a:lstStyle/>
          <a:p>
            <a:fld id="{1A2DCB2D-F3A1-47AC-A248-15826C4C808C}" type="slidenum">
              <a:rPr lang="en-US" smtClean="0"/>
              <a:pPr/>
              <a:t>8</a:t>
            </a:fld>
            <a:endParaRPr lang="en-US" dirty="0"/>
          </a:p>
        </p:txBody>
      </p:sp>
      <p:pic>
        <p:nvPicPr>
          <p:cNvPr id="2050" name="Picture 2" descr="C:\Users\AA27415\AppData\Local\Temp\1\SNAGHTML106b23b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33" y="1355271"/>
            <a:ext cx="8296275"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064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47635">
            <a:off x="5382060" y="1750590"/>
            <a:ext cx="3533775"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What are our benefits? Follow along…</a:t>
            </a:r>
            <a:endParaRPr lang="en-US" dirty="0"/>
          </a:p>
        </p:txBody>
      </p:sp>
      <p:sp>
        <p:nvSpPr>
          <p:cNvPr id="4" name="Slide Number Placeholder 3"/>
          <p:cNvSpPr>
            <a:spLocks noGrp="1"/>
          </p:cNvSpPr>
          <p:nvPr>
            <p:ph type="sldNum" sz="quarter" idx="12"/>
          </p:nvPr>
        </p:nvSpPr>
        <p:spPr/>
        <p:txBody>
          <a:bodyPr/>
          <a:lstStyle/>
          <a:p>
            <a:fld id="{1A2DCB2D-F3A1-47AC-A248-15826C4C808C}" type="slidenum">
              <a:rPr lang="en-US" smtClean="0"/>
              <a:pPr/>
              <a:t>9</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87003">
            <a:off x="1550843" y="1456754"/>
            <a:ext cx="3842039" cy="4972050"/>
          </a:xfrm>
          <a:prstGeom prst="rect">
            <a:avLst/>
          </a:prstGeom>
        </p:spPr>
      </p:pic>
      <p:sp>
        <p:nvSpPr>
          <p:cNvPr id="7" name="Rectangle 6"/>
          <p:cNvSpPr/>
          <p:nvPr/>
        </p:nvSpPr>
        <p:spPr>
          <a:xfrm rot="1185466">
            <a:off x="8351902" y="2406743"/>
            <a:ext cx="1133475"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smtClean="0">
              <a:solidFill>
                <a:schemeClr val="tx2"/>
              </a:solidFill>
            </a:endParaRPr>
          </a:p>
        </p:txBody>
      </p:sp>
    </p:spTree>
    <p:extLst>
      <p:ext uri="{BB962C8B-B14F-4D97-AF65-F5344CB8AC3E}">
        <p14:creationId xmlns:p14="http://schemas.microsoft.com/office/powerpoint/2010/main" val="557194612"/>
      </p:ext>
    </p:extLst>
  </p:cSld>
  <p:clrMapOvr>
    <a:masterClrMapping/>
  </p:clrMapOvr>
  <p:timing>
    <p:tnLst>
      <p:par>
        <p:cTn id="1" dur="indefinite" restart="never" nodeType="tmRoot"/>
      </p:par>
    </p:tnLst>
  </p:timing>
</p:sld>
</file>

<file path=ppt/theme/theme1.xml><?xml version="1.0" encoding="utf-8"?>
<a:theme xmlns:a="http://schemas.openxmlformats.org/drawingml/2006/main" name="AnthemCovers">
  <a:themeElements>
    <a:clrScheme name="WellPoint Palette">
      <a:dk1>
        <a:srgbClr val="000000"/>
      </a:dk1>
      <a:lt1>
        <a:sysClr val="window" lastClr="FFFFFF"/>
      </a:lt1>
      <a:dk2>
        <a:srgbClr val="5E5E5E"/>
      </a:dk2>
      <a:lt2>
        <a:srgbClr val="FFFFFF"/>
      </a:lt2>
      <a:accent1>
        <a:srgbClr val="0C2577"/>
      </a:accent1>
      <a:accent2>
        <a:srgbClr val="3D719C"/>
      </a:accent2>
      <a:accent3>
        <a:srgbClr val="FEC246"/>
      </a:accent3>
      <a:accent4>
        <a:srgbClr val="98B460"/>
      </a:accent4>
      <a:accent5>
        <a:srgbClr val="D9D9D9"/>
      </a:accent5>
      <a:accent6>
        <a:srgbClr val="D90026"/>
      </a:accent6>
      <a:hlink>
        <a:srgbClr val="3D719C"/>
      </a:hlink>
      <a:folHlink>
        <a:srgbClr val="FEC246"/>
      </a:folHlink>
    </a:clrScheme>
    <a:fontScheme name="WellPoin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sz="20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WellPoint Palette">
      <a:dk1>
        <a:srgbClr val="000000"/>
      </a:dk1>
      <a:lt1>
        <a:sysClr val="window" lastClr="FFFFFF"/>
      </a:lt1>
      <a:dk2>
        <a:srgbClr val="5E5E5E"/>
      </a:dk2>
      <a:lt2>
        <a:srgbClr val="FFFFFF"/>
      </a:lt2>
      <a:accent1>
        <a:srgbClr val="0C2577"/>
      </a:accent1>
      <a:accent2>
        <a:srgbClr val="3D719C"/>
      </a:accent2>
      <a:accent3>
        <a:srgbClr val="FEC246"/>
      </a:accent3>
      <a:accent4>
        <a:srgbClr val="98B460"/>
      </a:accent4>
      <a:accent5>
        <a:srgbClr val="D9D9D9"/>
      </a:accent5>
      <a:accent6>
        <a:srgbClr val="D90026"/>
      </a:accent6>
      <a:hlink>
        <a:srgbClr val="3D719C"/>
      </a:hlink>
      <a:folHlink>
        <a:srgbClr val="FEC24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ellPoint Palette">
      <a:dk1>
        <a:srgbClr val="000000"/>
      </a:dk1>
      <a:lt1>
        <a:sysClr val="window" lastClr="FFFFFF"/>
      </a:lt1>
      <a:dk2>
        <a:srgbClr val="5E5E5E"/>
      </a:dk2>
      <a:lt2>
        <a:srgbClr val="FFFFFF"/>
      </a:lt2>
      <a:accent1>
        <a:srgbClr val="0C2577"/>
      </a:accent1>
      <a:accent2>
        <a:srgbClr val="3D719C"/>
      </a:accent2>
      <a:accent3>
        <a:srgbClr val="FEC246"/>
      </a:accent3>
      <a:accent4>
        <a:srgbClr val="98B460"/>
      </a:accent4>
      <a:accent5>
        <a:srgbClr val="D9D9D9"/>
      </a:accent5>
      <a:accent6>
        <a:srgbClr val="D90026"/>
      </a:accent6>
      <a:hlink>
        <a:srgbClr val="3D719C"/>
      </a:hlink>
      <a:folHlink>
        <a:srgbClr val="FEC24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958</Words>
  <Application>Microsoft Office PowerPoint</Application>
  <PresentationFormat>On-screen Show (4:3)</PresentationFormat>
  <Paragraphs>106</Paragraphs>
  <Slides>12</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Chalkboard</vt:lpstr>
      <vt:lpstr>Chalkboard SE Bold</vt:lpstr>
      <vt:lpstr>Chalkduster</vt:lpstr>
      <vt:lpstr>Georgia</vt:lpstr>
      <vt:lpstr>ヒラギノ角ゴ Pro W3</vt:lpstr>
      <vt:lpstr>AnthemCovers</vt:lpstr>
      <vt:lpstr>Amerigroup Medicare Advantage Plans</vt:lpstr>
      <vt:lpstr>For today…</vt:lpstr>
      <vt:lpstr>Who Am I?</vt:lpstr>
      <vt:lpstr>Why Amerigroup?</vt:lpstr>
      <vt:lpstr>Medicare Overview</vt:lpstr>
      <vt:lpstr>Original Medicare Vs. Medicare Advantage</vt:lpstr>
      <vt:lpstr>How the Plan Works</vt:lpstr>
      <vt:lpstr>Are you eligible for a Medicare Advantage Plan? </vt:lpstr>
      <vt:lpstr>What are our benefits? Follow along…</vt:lpstr>
      <vt:lpstr>How to enroll</vt:lpstr>
      <vt:lpstr>How to enroll</vt:lpstr>
      <vt:lpstr>Additional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2015-09-22T23:41:34Z</dcterms:created>
  <dcterms:modified xsi:type="dcterms:W3CDTF">2016-09-19T13:07:04Z</dcterms:modified>
</cp:coreProperties>
</file>